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1" r:id="rId14"/>
    <p:sldId id="272" r:id="rId15"/>
    <p:sldId id="270" r:id="rId16"/>
    <p:sldId id="265" r:id="rId1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9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48273" y="1673758"/>
            <a:ext cx="5026025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5313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5313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FF8E0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432007" y="6213"/>
            <a:ext cx="1346835" cy="819150"/>
          </a:xfrm>
          <a:custGeom>
            <a:avLst/>
            <a:gdLst/>
            <a:ahLst/>
            <a:cxnLst/>
            <a:rect l="l" t="t" r="r" b="b"/>
            <a:pathLst>
              <a:path w="1346834" h="819150">
                <a:moveTo>
                  <a:pt x="1022512" y="0"/>
                </a:moveTo>
                <a:lnTo>
                  <a:pt x="970946" y="937"/>
                </a:lnTo>
                <a:lnTo>
                  <a:pt x="919397" y="3420"/>
                </a:lnTo>
                <a:lnTo>
                  <a:pt x="867913" y="7438"/>
                </a:lnTo>
                <a:lnTo>
                  <a:pt x="816543" y="12980"/>
                </a:lnTo>
                <a:lnTo>
                  <a:pt x="765336" y="20035"/>
                </a:lnTo>
                <a:lnTo>
                  <a:pt x="714341" y="28593"/>
                </a:lnTo>
                <a:lnTo>
                  <a:pt x="663607" y="38643"/>
                </a:lnTo>
                <a:lnTo>
                  <a:pt x="613182" y="50174"/>
                </a:lnTo>
                <a:lnTo>
                  <a:pt x="562704" y="63726"/>
                </a:lnTo>
                <a:lnTo>
                  <a:pt x="513298" y="79229"/>
                </a:lnTo>
                <a:lnTo>
                  <a:pt x="465131" y="96665"/>
                </a:lnTo>
                <a:lnTo>
                  <a:pt x="418372" y="116021"/>
                </a:lnTo>
                <a:lnTo>
                  <a:pt x="373188" y="137281"/>
                </a:lnTo>
                <a:lnTo>
                  <a:pt x="329745" y="160431"/>
                </a:lnTo>
                <a:lnTo>
                  <a:pt x="288212" y="185454"/>
                </a:lnTo>
                <a:lnTo>
                  <a:pt x="248756" y="212337"/>
                </a:lnTo>
                <a:lnTo>
                  <a:pt x="211544" y="241063"/>
                </a:lnTo>
                <a:lnTo>
                  <a:pt x="176744" y="271619"/>
                </a:lnTo>
                <a:lnTo>
                  <a:pt x="144523" y="303988"/>
                </a:lnTo>
                <a:lnTo>
                  <a:pt x="115049" y="338156"/>
                </a:lnTo>
                <a:lnTo>
                  <a:pt x="88488" y="374108"/>
                </a:lnTo>
                <a:lnTo>
                  <a:pt x="65010" y="411828"/>
                </a:lnTo>
                <a:lnTo>
                  <a:pt x="44780" y="451302"/>
                </a:lnTo>
                <a:lnTo>
                  <a:pt x="27966" y="492515"/>
                </a:lnTo>
                <a:lnTo>
                  <a:pt x="12171" y="542600"/>
                </a:lnTo>
                <a:lnTo>
                  <a:pt x="2947" y="588400"/>
                </a:lnTo>
                <a:lnTo>
                  <a:pt x="0" y="643362"/>
                </a:lnTo>
                <a:lnTo>
                  <a:pt x="6892" y="690672"/>
                </a:lnTo>
                <a:lnTo>
                  <a:pt x="22512" y="730420"/>
                </a:lnTo>
                <a:lnTo>
                  <a:pt x="45746" y="762691"/>
                </a:lnTo>
                <a:lnTo>
                  <a:pt x="75481" y="787575"/>
                </a:lnTo>
                <a:lnTo>
                  <a:pt x="110604" y="805159"/>
                </a:lnTo>
                <a:lnTo>
                  <a:pt x="150000" y="815530"/>
                </a:lnTo>
                <a:lnTo>
                  <a:pt x="192558" y="818778"/>
                </a:lnTo>
                <a:lnTo>
                  <a:pt x="230431" y="814734"/>
                </a:lnTo>
                <a:lnTo>
                  <a:pt x="267885" y="802914"/>
                </a:lnTo>
                <a:lnTo>
                  <a:pt x="304972" y="784408"/>
                </a:lnTo>
                <a:lnTo>
                  <a:pt x="341748" y="760307"/>
                </a:lnTo>
                <a:lnTo>
                  <a:pt x="378264" y="731702"/>
                </a:lnTo>
                <a:lnTo>
                  <a:pt x="414573" y="699682"/>
                </a:lnTo>
                <a:lnTo>
                  <a:pt x="450730" y="665340"/>
                </a:lnTo>
                <a:lnTo>
                  <a:pt x="522799" y="594048"/>
                </a:lnTo>
                <a:lnTo>
                  <a:pt x="558816" y="559280"/>
                </a:lnTo>
                <a:lnTo>
                  <a:pt x="594894" y="526551"/>
                </a:lnTo>
                <a:lnTo>
                  <a:pt x="652423" y="479873"/>
                </a:lnTo>
                <a:lnTo>
                  <a:pt x="686650" y="454392"/>
                </a:lnTo>
                <a:lnTo>
                  <a:pt x="724107" y="427997"/>
                </a:lnTo>
                <a:lnTo>
                  <a:pt x="764483" y="401070"/>
                </a:lnTo>
                <a:lnTo>
                  <a:pt x="807468" y="373998"/>
                </a:lnTo>
                <a:lnTo>
                  <a:pt x="852753" y="347164"/>
                </a:lnTo>
                <a:lnTo>
                  <a:pt x="900028" y="320954"/>
                </a:lnTo>
                <a:lnTo>
                  <a:pt x="948983" y="295750"/>
                </a:lnTo>
                <a:lnTo>
                  <a:pt x="999309" y="271939"/>
                </a:lnTo>
                <a:lnTo>
                  <a:pt x="1050695" y="249905"/>
                </a:lnTo>
                <a:lnTo>
                  <a:pt x="1102833" y="230031"/>
                </a:lnTo>
                <a:lnTo>
                  <a:pt x="1155412" y="212704"/>
                </a:lnTo>
                <a:lnTo>
                  <a:pt x="1208122" y="198306"/>
                </a:lnTo>
                <a:lnTo>
                  <a:pt x="1260654" y="187224"/>
                </a:lnTo>
                <a:lnTo>
                  <a:pt x="1312698" y="179841"/>
                </a:lnTo>
                <a:lnTo>
                  <a:pt x="1346226" y="52714"/>
                </a:lnTo>
                <a:lnTo>
                  <a:pt x="1125500" y="2803"/>
                </a:lnTo>
                <a:lnTo>
                  <a:pt x="1074047" y="618"/>
                </a:lnTo>
                <a:lnTo>
                  <a:pt x="1022512" y="0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496296" y="73624"/>
            <a:ext cx="1276350" cy="561975"/>
          </a:xfrm>
          <a:custGeom>
            <a:avLst/>
            <a:gdLst/>
            <a:ahLst/>
            <a:cxnLst/>
            <a:rect l="l" t="t" r="r" b="b"/>
            <a:pathLst>
              <a:path w="1276350" h="561975">
                <a:moveTo>
                  <a:pt x="1079556" y="94"/>
                </a:moveTo>
                <a:lnTo>
                  <a:pt x="1031599" y="0"/>
                </a:lnTo>
                <a:lnTo>
                  <a:pt x="983443" y="1884"/>
                </a:lnTo>
                <a:lnTo>
                  <a:pt x="935176" y="5713"/>
                </a:lnTo>
                <a:lnTo>
                  <a:pt x="886890" y="11447"/>
                </a:lnTo>
                <a:lnTo>
                  <a:pt x="838673" y="19053"/>
                </a:lnTo>
                <a:lnTo>
                  <a:pt x="790617" y="28493"/>
                </a:lnTo>
                <a:lnTo>
                  <a:pt x="742810" y="39731"/>
                </a:lnTo>
                <a:lnTo>
                  <a:pt x="695343" y="52730"/>
                </a:lnTo>
                <a:lnTo>
                  <a:pt x="648305" y="67455"/>
                </a:lnTo>
                <a:lnTo>
                  <a:pt x="601787" y="83870"/>
                </a:lnTo>
                <a:lnTo>
                  <a:pt x="555878" y="101937"/>
                </a:lnTo>
                <a:lnTo>
                  <a:pt x="510669" y="121621"/>
                </a:lnTo>
                <a:lnTo>
                  <a:pt x="466249" y="142886"/>
                </a:lnTo>
                <a:lnTo>
                  <a:pt x="422708" y="165694"/>
                </a:lnTo>
                <a:lnTo>
                  <a:pt x="380137" y="190011"/>
                </a:lnTo>
                <a:lnTo>
                  <a:pt x="338624" y="215799"/>
                </a:lnTo>
                <a:lnTo>
                  <a:pt x="298260" y="243023"/>
                </a:lnTo>
                <a:lnTo>
                  <a:pt x="259135" y="271645"/>
                </a:lnTo>
                <a:lnTo>
                  <a:pt x="221339" y="301631"/>
                </a:lnTo>
                <a:lnTo>
                  <a:pt x="184961" y="332943"/>
                </a:lnTo>
                <a:lnTo>
                  <a:pt x="150092" y="365545"/>
                </a:lnTo>
                <a:lnTo>
                  <a:pt x="116822" y="399402"/>
                </a:lnTo>
                <a:lnTo>
                  <a:pt x="85240" y="434476"/>
                </a:lnTo>
                <a:lnTo>
                  <a:pt x="55436" y="470732"/>
                </a:lnTo>
                <a:lnTo>
                  <a:pt x="27501" y="508133"/>
                </a:lnTo>
                <a:lnTo>
                  <a:pt x="1524" y="546643"/>
                </a:lnTo>
                <a:lnTo>
                  <a:pt x="507" y="549945"/>
                </a:lnTo>
                <a:lnTo>
                  <a:pt x="0" y="553374"/>
                </a:lnTo>
                <a:lnTo>
                  <a:pt x="1270" y="556803"/>
                </a:lnTo>
                <a:lnTo>
                  <a:pt x="4445" y="559597"/>
                </a:lnTo>
                <a:lnTo>
                  <a:pt x="8889" y="561756"/>
                </a:lnTo>
                <a:lnTo>
                  <a:pt x="15239" y="561121"/>
                </a:lnTo>
                <a:lnTo>
                  <a:pt x="17399" y="556676"/>
                </a:lnTo>
                <a:lnTo>
                  <a:pt x="42943" y="518878"/>
                </a:lnTo>
                <a:lnTo>
                  <a:pt x="70419" y="482165"/>
                </a:lnTo>
                <a:lnTo>
                  <a:pt x="99737" y="446573"/>
                </a:lnTo>
                <a:lnTo>
                  <a:pt x="130809" y="412138"/>
                </a:lnTo>
                <a:lnTo>
                  <a:pt x="163546" y="378896"/>
                </a:lnTo>
                <a:lnTo>
                  <a:pt x="197858" y="346883"/>
                </a:lnTo>
                <a:lnTo>
                  <a:pt x="233659" y="316134"/>
                </a:lnTo>
                <a:lnTo>
                  <a:pt x="270857" y="286687"/>
                </a:lnTo>
                <a:lnTo>
                  <a:pt x="309365" y="258576"/>
                </a:lnTo>
                <a:lnTo>
                  <a:pt x="349094" y="231839"/>
                </a:lnTo>
                <a:lnTo>
                  <a:pt x="389955" y="206510"/>
                </a:lnTo>
                <a:lnTo>
                  <a:pt x="431859" y="182626"/>
                </a:lnTo>
                <a:lnTo>
                  <a:pt x="474718" y="160223"/>
                </a:lnTo>
                <a:lnTo>
                  <a:pt x="518442" y="139336"/>
                </a:lnTo>
                <a:lnTo>
                  <a:pt x="562943" y="120003"/>
                </a:lnTo>
                <a:lnTo>
                  <a:pt x="608132" y="102258"/>
                </a:lnTo>
                <a:lnTo>
                  <a:pt x="653919" y="86138"/>
                </a:lnTo>
                <a:lnTo>
                  <a:pt x="700218" y="71679"/>
                </a:lnTo>
                <a:lnTo>
                  <a:pt x="746937" y="58916"/>
                </a:lnTo>
                <a:lnTo>
                  <a:pt x="793989" y="47886"/>
                </a:lnTo>
                <a:lnTo>
                  <a:pt x="841285" y="38625"/>
                </a:lnTo>
                <a:lnTo>
                  <a:pt x="888737" y="31168"/>
                </a:lnTo>
                <a:lnTo>
                  <a:pt x="936254" y="25553"/>
                </a:lnTo>
                <a:lnTo>
                  <a:pt x="983749" y="21813"/>
                </a:lnTo>
                <a:lnTo>
                  <a:pt x="1031132" y="19987"/>
                </a:lnTo>
                <a:lnTo>
                  <a:pt x="1078315" y="20109"/>
                </a:lnTo>
                <a:lnTo>
                  <a:pt x="1125209" y="22215"/>
                </a:lnTo>
                <a:lnTo>
                  <a:pt x="1171725" y="26342"/>
                </a:lnTo>
                <a:lnTo>
                  <a:pt x="1217775" y="32526"/>
                </a:lnTo>
                <a:lnTo>
                  <a:pt x="1263269" y="40802"/>
                </a:lnTo>
                <a:lnTo>
                  <a:pt x="1269364" y="41691"/>
                </a:lnTo>
                <a:lnTo>
                  <a:pt x="1274572" y="37627"/>
                </a:lnTo>
                <a:lnTo>
                  <a:pt x="1276096" y="26832"/>
                </a:lnTo>
                <a:lnTo>
                  <a:pt x="1273682" y="21879"/>
                </a:lnTo>
                <a:lnTo>
                  <a:pt x="1267586" y="20990"/>
                </a:lnTo>
                <a:lnTo>
                  <a:pt x="1221328" y="12616"/>
                </a:lnTo>
                <a:lnTo>
                  <a:pt x="1174510" y="6366"/>
                </a:lnTo>
                <a:lnTo>
                  <a:pt x="1127223" y="2204"/>
                </a:lnTo>
                <a:lnTo>
                  <a:pt x="1079556" y="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135987" y="0"/>
            <a:ext cx="1057910" cy="1210310"/>
          </a:xfrm>
          <a:custGeom>
            <a:avLst/>
            <a:gdLst/>
            <a:ahLst/>
            <a:cxnLst/>
            <a:rect l="l" t="t" r="r" b="b"/>
            <a:pathLst>
              <a:path w="1057909" h="1210310">
                <a:moveTo>
                  <a:pt x="1057536" y="0"/>
                </a:moveTo>
                <a:lnTo>
                  <a:pt x="421704" y="0"/>
                </a:lnTo>
                <a:lnTo>
                  <a:pt x="411286" y="29390"/>
                </a:lnTo>
                <a:lnTo>
                  <a:pt x="401066" y="74129"/>
                </a:lnTo>
                <a:lnTo>
                  <a:pt x="392139" y="119953"/>
                </a:lnTo>
                <a:lnTo>
                  <a:pt x="380626" y="166624"/>
                </a:lnTo>
                <a:lnTo>
                  <a:pt x="359830" y="212185"/>
                </a:lnTo>
                <a:lnTo>
                  <a:pt x="320936" y="244601"/>
                </a:lnTo>
                <a:lnTo>
                  <a:pt x="267376" y="259193"/>
                </a:lnTo>
                <a:lnTo>
                  <a:pt x="249181" y="262763"/>
                </a:lnTo>
                <a:lnTo>
                  <a:pt x="206539" y="276619"/>
                </a:lnTo>
                <a:lnTo>
                  <a:pt x="168933" y="299418"/>
                </a:lnTo>
                <a:lnTo>
                  <a:pt x="137542" y="330146"/>
                </a:lnTo>
                <a:lnTo>
                  <a:pt x="113545" y="367791"/>
                </a:lnTo>
                <a:lnTo>
                  <a:pt x="100163" y="403939"/>
                </a:lnTo>
                <a:lnTo>
                  <a:pt x="92590" y="439038"/>
                </a:lnTo>
                <a:lnTo>
                  <a:pt x="95619" y="529189"/>
                </a:lnTo>
                <a:lnTo>
                  <a:pt x="119864" y="602456"/>
                </a:lnTo>
                <a:lnTo>
                  <a:pt x="147490" y="651672"/>
                </a:lnTo>
                <a:lnTo>
                  <a:pt x="160662" y="669671"/>
                </a:lnTo>
                <a:lnTo>
                  <a:pt x="129258" y="704207"/>
                </a:lnTo>
                <a:lnTo>
                  <a:pt x="101023" y="741384"/>
                </a:lnTo>
                <a:lnTo>
                  <a:pt x="76172" y="780761"/>
                </a:lnTo>
                <a:lnTo>
                  <a:pt x="54917" y="821900"/>
                </a:lnTo>
                <a:lnTo>
                  <a:pt x="37472" y="864362"/>
                </a:lnTo>
                <a:lnTo>
                  <a:pt x="16597" y="932545"/>
                </a:lnTo>
                <a:lnTo>
                  <a:pt x="4579" y="993775"/>
                </a:lnTo>
                <a:lnTo>
                  <a:pt x="22" y="1085793"/>
                </a:lnTo>
                <a:lnTo>
                  <a:pt x="0" y="1086256"/>
                </a:lnTo>
                <a:lnTo>
                  <a:pt x="8993" y="1154128"/>
                </a:lnTo>
                <a:lnTo>
                  <a:pt x="21653" y="1195925"/>
                </a:lnTo>
                <a:lnTo>
                  <a:pt x="28074" y="1210183"/>
                </a:lnTo>
                <a:lnTo>
                  <a:pt x="74373" y="1199940"/>
                </a:lnTo>
                <a:lnTo>
                  <a:pt x="120146" y="1188107"/>
                </a:lnTo>
                <a:lnTo>
                  <a:pt x="165390" y="1174676"/>
                </a:lnTo>
                <a:lnTo>
                  <a:pt x="210097" y="1159643"/>
                </a:lnTo>
                <a:lnTo>
                  <a:pt x="254261" y="1143000"/>
                </a:lnTo>
                <a:lnTo>
                  <a:pt x="357758" y="1088941"/>
                </a:lnTo>
                <a:lnTo>
                  <a:pt x="425965" y="1036383"/>
                </a:lnTo>
                <a:lnTo>
                  <a:pt x="463502" y="996588"/>
                </a:lnTo>
                <a:lnTo>
                  <a:pt x="474987" y="980821"/>
                </a:lnTo>
                <a:lnTo>
                  <a:pt x="919988" y="980821"/>
                </a:lnTo>
                <a:lnTo>
                  <a:pt x="943268" y="933715"/>
                </a:lnTo>
                <a:lnTo>
                  <a:pt x="958933" y="888287"/>
                </a:lnTo>
                <a:lnTo>
                  <a:pt x="970139" y="846911"/>
                </a:lnTo>
                <a:lnTo>
                  <a:pt x="980670" y="810688"/>
                </a:lnTo>
                <a:lnTo>
                  <a:pt x="994290" y="780761"/>
                </a:lnTo>
                <a:lnTo>
                  <a:pt x="1014837" y="758116"/>
                </a:lnTo>
                <a:lnTo>
                  <a:pt x="1046039" y="743972"/>
                </a:lnTo>
                <a:lnTo>
                  <a:pt x="1057536" y="742819"/>
                </a:lnTo>
                <a:lnTo>
                  <a:pt x="1057536" y="0"/>
                </a:lnTo>
                <a:close/>
              </a:path>
              <a:path w="1057909" h="1210310">
                <a:moveTo>
                  <a:pt x="919988" y="980821"/>
                </a:moveTo>
                <a:lnTo>
                  <a:pt x="474987" y="980821"/>
                </a:lnTo>
                <a:lnTo>
                  <a:pt x="499661" y="1008465"/>
                </a:lnTo>
                <a:lnTo>
                  <a:pt x="557962" y="1053705"/>
                </a:lnTo>
                <a:lnTo>
                  <a:pt x="631743" y="1085793"/>
                </a:lnTo>
                <a:lnTo>
                  <a:pt x="675241" y="1095087"/>
                </a:lnTo>
                <a:lnTo>
                  <a:pt x="720200" y="1097925"/>
                </a:lnTo>
                <a:lnTo>
                  <a:pt x="765262" y="1093358"/>
                </a:lnTo>
                <a:lnTo>
                  <a:pt x="809068" y="1080440"/>
                </a:lnTo>
                <a:lnTo>
                  <a:pt x="850259" y="1058221"/>
                </a:lnTo>
                <a:lnTo>
                  <a:pt x="887476" y="1025754"/>
                </a:lnTo>
                <a:lnTo>
                  <a:pt x="919360" y="982090"/>
                </a:lnTo>
                <a:lnTo>
                  <a:pt x="919988" y="980821"/>
                </a:lnTo>
                <a:close/>
              </a:path>
            </a:pathLst>
          </a:custGeom>
          <a:solidFill>
            <a:srgbClr val="455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194161" y="78168"/>
            <a:ext cx="999490" cy="1024890"/>
          </a:xfrm>
          <a:custGeom>
            <a:avLst/>
            <a:gdLst/>
            <a:ahLst/>
            <a:cxnLst/>
            <a:rect l="l" t="t" r="r" b="b"/>
            <a:pathLst>
              <a:path w="999490" h="1024890">
                <a:moveTo>
                  <a:pt x="999363" y="0"/>
                </a:moveTo>
                <a:lnTo>
                  <a:pt x="958469" y="21310"/>
                </a:lnTo>
                <a:lnTo>
                  <a:pt x="907999" y="49352"/>
                </a:lnTo>
                <a:lnTo>
                  <a:pt x="858723" y="78447"/>
                </a:lnTo>
                <a:lnTo>
                  <a:pt x="810641" y="108508"/>
                </a:lnTo>
                <a:lnTo>
                  <a:pt x="763765" y="139496"/>
                </a:lnTo>
                <a:lnTo>
                  <a:pt x="718096" y="171323"/>
                </a:lnTo>
                <a:lnTo>
                  <a:pt x="673646" y="203936"/>
                </a:lnTo>
                <a:lnTo>
                  <a:pt x="630428" y="237248"/>
                </a:lnTo>
                <a:lnTo>
                  <a:pt x="588429" y="271208"/>
                </a:lnTo>
                <a:lnTo>
                  <a:pt x="547662" y="305727"/>
                </a:lnTo>
                <a:lnTo>
                  <a:pt x="508139" y="340753"/>
                </a:lnTo>
                <a:lnTo>
                  <a:pt x="487210" y="360146"/>
                </a:lnTo>
                <a:lnTo>
                  <a:pt x="482981" y="362775"/>
                </a:lnTo>
                <a:lnTo>
                  <a:pt x="482790" y="364248"/>
                </a:lnTo>
                <a:lnTo>
                  <a:pt x="469861" y="376224"/>
                </a:lnTo>
                <a:lnTo>
                  <a:pt x="432841" y="412051"/>
                </a:lnTo>
                <a:lnTo>
                  <a:pt x="397078" y="448170"/>
                </a:lnTo>
                <a:lnTo>
                  <a:pt x="377647" y="468642"/>
                </a:lnTo>
                <a:lnTo>
                  <a:pt x="332638" y="464070"/>
                </a:lnTo>
                <a:lnTo>
                  <a:pt x="284162" y="453834"/>
                </a:lnTo>
                <a:lnTo>
                  <a:pt x="237083" y="438746"/>
                </a:lnTo>
                <a:lnTo>
                  <a:pt x="191820" y="419150"/>
                </a:lnTo>
                <a:lnTo>
                  <a:pt x="148844" y="395414"/>
                </a:lnTo>
                <a:lnTo>
                  <a:pt x="142367" y="390334"/>
                </a:lnTo>
                <a:lnTo>
                  <a:pt x="135001" y="395541"/>
                </a:lnTo>
                <a:lnTo>
                  <a:pt x="134112" y="401764"/>
                </a:lnTo>
                <a:lnTo>
                  <a:pt x="133731" y="405066"/>
                </a:lnTo>
                <a:lnTo>
                  <a:pt x="134874" y="408622"/>
                </a:lnTo>
                <a:lnTo>
                  <a:pt x="183375" y="436753"/>
                </a:lnTo>
                <a:lnTo>
                  <a:pt x="230352" y="457504"/>
                </a:lnTo>
                <a:lnTo>
                  <a:pt x="279234" y="473329"/>
                </a:lnTo>
                <a:lnTo>
                  <a:pt x="329526" y="483997"/>
                </a:lnTo>
                <a:lnTo>
                  <a:pt x="360184" y="487159"/>
                </a:lnTo>
                <a:lnTo>
                  <a:pt x="329349" y="521042"/>
                </a:lnTo>
                <a:lnTo>
                  <a:pt x="297395" y="557644"/>
                </a:lnTo>
                <a:lnTo>
                  <a:pt x="266738" y="594283"/>
                </a:lnTo>
                <a:lnTo>
                  <a:pt x="237363" y="630859"/>
                </a:lnTo>
                <a:lnTo>
                  <a:pt x="209283" y="667334"/>
                </a:lnTo>
                <a:lnTo>
                  <a:pt x="182499" y="703630"/>
                </a:lnTo>
                <a:lnTo>
                  <a:pt x="157035" y="739660"/>
                </a:lnTo>
                <a:lnTo>
                  <a:pt x="132880" y="775385"/>
                </a:lnTo>
                <a:lnTo>
                  <a:pt x="110045" y="810717"/>
                </a:lnTo>
                <a:lnTo>
                  <a:pt x="88544" y="845591"/>
                </a:lnTo>
                <a:lnTo>
                  <a:pt x="68376" y="879944"/>
                </a:lnTo>
                <a:lnTo>
                  <a:pt x="49542" y="913701"/>
                </a:lnTo>
                <a:lnTo>
                  <a:pt x="15913" y="979170"/>
                </a:lnTo>
                <a:lnTo>
                  <a:pt x="0" y="1014285"/>
                </a:lnTo>
                <a:lnTo>
                  <a:pt x="1739" y="1020737"/>
                </a:lnTo>
                <a:lnTo>
                  <a:pt x="7251" y="1024559"/>
                </a:lnTo>
                <a:lnTo>
                  <a:pt x="13830" y="1024559"/>
                </a:lnTo>
                <a:lnTo>
                  <a:pt x="18796" y="1019492"/>
                </a:lnTo>
                <a:lnTo>
                  <a:pt x="33528" y="988085"/>
                </a:lnTo>
                <a:lnTo>
                  <a:pt x="49618" y="955890"/>
                </a:lnTo>
                <a:lnTo>
                  <a:pt x="85763" y="889457"/>
                </a:lnTo>
                <a:lnTo>
                  <a:pt x="105816" y="855345"/>
                </a:lnTo>
                <a:lnTo>
                  <a:pt x="127190" y="820724"/>
                </a:lnTo>
                <a:lnTo>
                  <a:pt x="149872" y="785672"/>
                </a:lnTo>
                <a:lnTo>
                  <a:pt x="173850" y="750227"/>
                </a:lnTo>
                <a:lnTo>
                  <a:pt x="199136" y="714489"/>
                </a:lnTo>
                <a:lnTo>
                  <a:pt x="225704" y="678510"/>
                </a:lnTo>
                <a:lnTo>
                  <a:pt x="253555" y="642353"/>
                </a:lnTo>
                <a:lnTo>
                  <a:pt x="282689" y="606082"/>
                </a:lnTo>
                <a:lnTo>
                  <a:pt x="313105" y="569772"/>
                </a:lnTo>
                <a:lnTo>
                  <a:pt x="344792" y="533501"/>
                </a:lnTo>
                <a:lnTo>
                  <a:pt x="377736" y="497306"/>
                </a:lnTo>
                <a:lnTo>
                  <a:pt x="390525" y="485965"/>
                </a:lnTo>
                <a:lnTo>
                  <a:pt x="390880" y="483463"/>
                </a:lnTo>
                <a:lnTo>
                  <a:pt x="411937" y="461289"/>
                </a:lnTo>
                <a:lnTo>
                  <a:pt x="447382" y="425488"/>
                </a:lnTo>
                <a:lnTo>
                  <a:pt x="480961" y="393001"/>
                </a:lnTo>
                <a:lnTo>
                  <a:pt x="478396" y="437946"/>
                </a:lnTo>
                <a:lnTo>
                  <a:pt x="482663" y="503593"/>
                </a:lnTo>
                <a:lnTo>
                  <a:pt x="493242" y="564324"/>
                </a:lnTo>
                <a:lnTo>
                  <a:pt x="508063" y="619074"/>
                </a:lnTo>
                <a:lnTo>
                  <a:pt x="525106" y="666737"/>
                </a:lnTo>
                <a:lnTo>
                  <a:pt x="542302" y="706234"/>
                </a:lnTo>
                <a:lnTo>
                  <a:pt x="569010" y="756323"/>
                </a:lnTo>
                <a:lnTo>
                  <a:pt x="574421" y="764730"/>
                </a:lnTo>
                <a:lnTo>
                  <a:pt x="576834" y="769683"/>
                </a:lnTo>
                <a:lnTo>
                  <a:pt x="583057" y="770572"/>
                </a:lnTo>
                <a:lnTo>
                  <a:pt x="590042" y="765365"/>
                </a:lnTo>
                <a:lnTo>
                  <a:pt x="592074" y="762444"/>
                </a:lnTo>
                <a:lnTo>
                  <a:pt x="592709" y="757872"/>
                </a:lnTo>
                <a:lnTo>
                  <a:pt x="590042" y="754316"/>
                </a:lnTo>
                <a:lnTo>
                  <a:pt x="584771" y="745832"/>
                </a:lnTo>
                <a:lnTo>
                  <a:pt x="554443" y="686828"/>
                </a:lnTo>
                <a:lnTo>
                  <a:pt x="535279" y="639610"/>
                </a:lnTo>
                <a:lnTo>
                  <a:pt x="517398" y="582790"/>
                </a:lnTo>
                <a:lnTo>
                  <a:pt x="503758" y="518007"/>
                </a:lnTo>
                <a:lnTo>
                  <a:pt x="497306" y="446913"/>
                </a:lnTo>
                <a:lnTo>
                  <a:pt x="500849" y="374459"/>
                </a:lnTo>
                <a:lnTo>
                  <a:pt x="561200" y="320116"/>
                </a:lnTo>
                <a:lnTo>
                  <a:pt x="601611" y="285889"/>
                </a:lnTo>
                <a:lnTo>
                  <a:pt x="643242" y="252222"/>
                </a:lnTo>
                <a:lnTo>
                  <a:pt x="686092" y="219189"/>
                </a:lnTo>
                <a:lnTo>
                  <a:pt x="730148" y="186842"/>
                </a:lnTo>
                <a:lnTo>
                  <a:pt x="775411" y="155257"/>
                </a:lnTo>
                <a:lnTo>
                  <a:pt x="821880" y="124498"/>
                </a:lnTo>
                <a:lnTo>
                  <a:pt x="869543" y="94640"/>
                </a:lnTo>
                <a:lnTo>
                  <a:pt x="918400" y="65735"/>
                </a:lnTo>
                <a:lnTo>
                  <a:pt x="968438" y="37871"/>
                </a:lnTo>
                <a:lnTo>
                  <a:pt x="999363" y="21691"/>
                </a:lnTo>
                <a:lnTo>
                  <a:pt x="9993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870181" y="2047620"/>
            <a:ext cx="325755" cy="978535"/>
          </a:xfrm>
          <a:custGeom>
            <a:avLst/>
            <a:gdLst/>
            <a:ahLst/>
            <a:cxnLst/>
            <a:rect l="l" t="t" r="r" b="b"/>
            <a:pathLst>
              <a:path w="325754" h="978535">
                <a:moveTo>
                  <a:pt x="212344" y="587501"/>
                </a:moveTo>
                <a:lnTo>
                  <a:pt x="889" y="608456"/>
                </a:lnTo>
                <a:lnTo>
                  <a:pt x="0" y="618870"/>
                </a:lnTo>
                <a:lnTo>
                  <a:pt x="8828" y="675893"/>
                </a:lnTo>
                <a:lnTo>
                  <a:pt x="8929" y="676548"/>
                </a:lnTo>
                <a:lnTo>
                  <a:pt x="28194" y="724630"/>
                </a:lnTo>
                <a:lnTo>
                  <a:pt x="55649" y="763996"/>
                </a:lnTo>
                <a:lnTo>
                  <a:pt x="89153" y="795527"/>
                </a:lnTo>
                <a:lnTo>
                  <a:pt x="137191" y="825849"/>
                </a:lnTo>
                <a:lnTo>
                  <a:pt x="186944" y="846454"/>
                </a:lnTo>
                <a:lnTo>
                  <a:pt x="169799" y="954151"/>
                </a:lnTo>
                <a:lnTo>
                  <a:pt x="323341" y="978156"/>
                </a:lnTo>
                <a:lnTo>
                  <a:pt x="323341" y="953134"/>
                </a:lnTo>
                <a:lnTo>
                  <a:pt x="313817" y="953134"/>
                </a:lnTo>
                <a:lnTo>
                  <a:pt x="196596" y="934084"/>
                </a:lnTo>
                <a:lnTo>
                  <a:pt x="214122" y="830579"/>
                </a:lnTo>
                <a:lnTo>
                  <a:pt x="202438" y="828928"/>
                </a:lnTo>
                <a:lnTo>
                  <a:pt x="177680" y="820165"/>
                </a:lnTo>
                <a:lnTo>
                  <a:pt x="127700" y="795527"/>
                </a:lnTo>
                <a:lnTo>
                  <a:pt x="74910" y="752070"/>
                </a:lnTo>
                <a:lnTo>
                  <a:pt x="50863" y="718788"/>
                </a:lnTo>
                <a:lnTo>
                  <a:pt x="33484" y="678505"/>
                </a:lnTo>
                <a:lnTo>
                  <a:pt x="24511" y="630554"/>
                </a:lnTo>
                <a:lnTo>
                  <a:pt x="188468" y="613409"/>
                </a:lnTo>
                <a:lnTo>
                  <a:pt x="213103" y="613409"/>
                </a:lnTo>
                <a:lnTo>
                  <a:pt x="211836" y="600075"/>
                </a:lnTo>
                <a:lnTo>
                  <a:pt x="212314" y="588232"/>
                </a:lnTo>
                <a:lnTo>
                  <a:pt x="212344" y="587501"/>
                </a:lnTo>
                <a:close/>
              </a:path>
              <a:path w="325754" h="978535">
                <a:moveTo>
                  <a:pt x="323341" y="896882"/>
                </a:moveTo>
                <a:lnTo>
                  <a:pt x="313817" y="953134"/>
                </a:lnTo>
                <a:lnTo>
                  <a:pt x="323341" y="953134"/>
                </a:lnTo>
                <a:lnTo>
                  <a:pt x="323341" y="896882"/>
                </a:lnTo>
                <a:close/>
              </a:path>
              <a:path w="325754" h="978535">
                <a:moveTo>
                  <a:pt x="213103" y="613409"/>
                </a:moveTo>
                <a:lnTo>
                  <a:pt x="188468" y="613409"/>
                </a:lnTo>
                <a:lnTo>
                  <a:pt x="193720" y="637073"/>
                </a:lnTo>
                <a:lnTo>
                  <a:pt x="216560" y="677543"/>
                </a:lnTo>
                <a:lnTo>
                  <a:pt x="246503" y="702423"/>
                </a:lnTo>
                <a:lnTo>
                  <a:pt x="293116" y="717550"/>
                </a:lnTo>
                <a:lnTo>
                  <a:pt x="325631" y="718788"/>
                </a:lnTo>
                <a:lnTo>
                  <a:pt x="323341" y="718788"/>
                </a:lnTo>
                <a:lnTo>
                  <a:pt x="323341" y="696845"/>
                </a:lnTo>
                <a:lnTo>
                  <a:pt x="321038" y="696845"/>
                </a:lnTo>
                <a:lnTo>
                  <a:pt x="297688" y="695070"/>
                </a:lnTo>
                <a:lnTo>
                  <a:pt x="258700" y="683319"/>
                </a:lnTo>
                <a:lnTo>
                  <a:pt x="221027" y="642842"/>
                </a:lnTo>
                <a:lnTo>
                  <a:pt x="213949" y="622315"/>
                </a:lnTo>
                <a:lnTo>
                  <a:pt x="213103" y="613409"/>
                </a:lnTo>
                <a:close/>
              </a:path>
              <a:path w="325754" h="978535">
                <a:moveTo>
                  <a:pt x="323341" y="696480"/>
                </a:moveTo>
                <a:lnTo>
                  <a:pt x="321038" y="696845"/>
                </a:lnTo>
                <a:lnTo>
                  <a:pt x="323341" y="696845"/>
                </a:lnTo>
                <a:lnTo>
                  <a:pt x="323341" y="696480"/>
                </a:lnTo>
                <a:close/>
              </a:path>
              <a:path w="325754" h="978535">
                <a:moveTo>
                  <a:pt x="310134" y="0"/>
                </a:moveTo>
                <a:lnTo>
                  <a:pt x="292862" y="105537"/>
                </a:lnTo>
                <a:lnTo>
                  <a:pt x="240362" y="110107"/>
                </a:lnTo>
                <a:lnTo>
                  <a:pt x="193870" y="122572"/>
                </a:lnTo>
                <a:lnTo>
                  <a:pt x="153669" y="142689"/>
                </a:lnTo>
                <a:lnTo>
                  <a:pt x="120044" y="170220"/>
                </a:lnTo>
                <a:lnTo>
                  <a:pt x="93279" y="204924"/>
                </a:lnTo>
                <a:lnTo>
                  <a:pt x="73659" y="246562"/>
                </a:lnTo>
                <a:lnTo>
                  <a:pt x="61468" y="294893"/>
                </a:lnTo>
                <a:lnTo>
                  <a:pt x="58199" y="349892"/>
                </a:lnTo>
                <a:lnTo>
                  <a:pt x="65861" y="396764"/>
                </a:lnTo>
                <a:lnTo>
                  <a:pt x="82764" y="436406"/>
                </a:lnTo>
                <a:lnTo>
                  <a:pt x="107220" y="469715"/>
                </a:lnTo>
                <a:lnTo>
                  <a:pt x="137541" y="497586"/>
                </a:lnTo>
                <a:lnTo>
                  <a:pt x="178816" y="524970"/>
                </a:lnTo>
                <a:lnTo>
                  <a:pt x="223139" y="547496"/>
                </a:lnTo>
                <a:lnTo>
                  <a:pt x="270510" y="567816"/>
                </a:lnTo>
                <a:lnTo>
                  <a:pt x="294419" y="578250"/>
                </a:lnTo>
                <a:lnTo>
                  <a:pt x="315388" y="588232"/>
                </a:lnTo>
                <a:lnTo>
                  <a:pt x="323341" y="592604"/>
                </a:lnTo>
                <a:lnTo>
                  <a:pt x="323341" y="564156"/>
                </a:lnTo>
                <a:lnTo>
                  <a:pt x="303418" y="555103"/>
                </a:lnTo>
                <a:lnTo>
                  <a:pt x="279146" y="544829"/>
                </a:lnTo>
                <a:lnTo>
                  <a:pt x="268083" y="540347"/>
                </a:lnTo>
                <a:lnTo>
                  <a:pt x="232918" y="525399"/>
                </a:lnTo>
                <a:lnTo>
                  <a:pt x="191008" y="503983"/>
                </a:lnTo>
                <a:lnTo>
                  <a:pt x="152908" y="478663"/>
                </a:lnTo>
                <a:lnTo>
                  <a:pt x="119572" y="446591"/>
                </a:lnTo>
                <a:lnTo>
                  <a:pt x="95392" y="406971"/>
                </a:lnTo>
                <a:lnTo>
                  <a:pt x="82952" y="358112"/>
                </a:lnTo>
                <a:lnTo>
                  <a:pt x="84836" y="298323"/>
                </a:lnTo>
                <a:lnTo>
                  <a:pt x="96388" y="253540"/>
                </a:lnTo>
                <a:lnTo>
                  <a:pt x="114962" y="215313"/>
                </a:lnTo>
                <a:lnTo>
                  <a:pt x="140266" y="183806"/>
                </a:lnTo>
                <a:lnTo>
                  <a:pt x="172013" y="159184"/>
                </a:lnTo>
                <a:lnTo>
                  <a:pt x="209914" y="141611"/>
                </a:lnTo>
                <a:lnTo>
                  <a:pt x="253680" y="131251"/>
                </a:lnTo>
                <a:lnTo>
                  <a:pt x="303022" y="128269"/>
                </a:lnTo>
                <a:lnTo>
                  <a:pt x="313713" y="128269"/>
                </a:lnTo>
                <a:lnTo>
                  <a:pt x="323341" y="71406"/>
                </a:lnTo>
                <a:lnTo>
                  <a:pt x="323341" y="2029"/>
                </a:lnTo>
                <a:lnTo>
                  <a:pt x="310134" y="0"/>
                </a:lnTo>
                <a:close/>
              </a:path>
              <a:path w="325754" h="978535">
                <a:moveTo>
                  <a:pt x="323341" y="258117"/>
                </a:moveTo>
                <a:lnTo>
                  <a:pt x="271224" y="272923"/>
                </a:lnTo>
                <a:lnTo>
                  <a:pt x="249554" y="313436"/>
                </a:lnTo>
                <a:lnTo>
                  <a:pt x="248604" y="334551"/>
                </a:lnTo>
                <a:lnTo>
                  <a:pt x="253190" y="352631"/>
                </a:lnTo>
                <a:lnTo>
                  <a:pt x="278062" y="382522"/>
                </a:lnTo>
                <a:lnTo>
                  <a:pt x="321325" y="408177"/>
                </a:lnTo>
                <a:lnTo>
                  <a:pt x="323341" y="409106"/>
                </a:lnTo>
                <a:lnTo>
                  <a:pt x="323341" y="382522"/>
                </a:lnTo>
                <a:lnTo>
                  <a:pt x="311189" y="376031"/>
                </a:lnTo>
                <a:lnTo>
                  <a:pt x="294894" y="365125"/>
                </a:lnTo>
                <a:lnTo>
                  <a:pt x="283354" y="354240"/>
                </a:lnTo>
                <a:lnTo>
                  <a:pt x="276304" y="343011"/>
                </a:lnTo>
                <a:lnTo>
                  <a:pt x="273373" y="330995"/>
                </a:lnTo>
                <a:lnTo>
                  <a:pt x="274193" y="317753"/>
                </a:lnTo>
                <a:lnTo>
                  <a:pt x="283973" y="295483"/>
                </a:lnTo>
                <a:lnTo>
                  <a:pt x="302244" y="284178"/>
                </a:lnTo>
                <a:lnTo>
                  <a:pt x="323341" y="281345"/>
                </a:lnTo>
                <a:lnTo>
                  <a:pt x="323341" y="258117"/>
                </a:lnTo>
                <a:close/>
              </a:path>
              <a:path w="325754" h="978535">
                <a:moveTo>
                  <a:pt x="313713" y="128269"/>
                </a:moveTo>
                <a:lnTo>
                  <a:pt x="303022" y="128269"/>
                </a:lnTo>
                <a:lnTo>
                  <a:pt x="313563" y="129158"/>
                </a:lnTo>
                <a:lnTo>
                  <a:pt x="313713" y="128269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820559" y="5056759"/>
            <a:ext cx="373380" cy="975994"/>
          </a:xfrm>
          <a:custGeom>
            <a:avLst/>
            <a:gdLst/>
            <a:ahLst/>
            <a:cxnLst/>
            <a:rect l="l" t="t" r="r" b="b"/>
            <a:pathLst>
              <a:path w="373379" h="975995">
                <a:moveTo>
                  <a:pt x="300702" y="721677"/>
                </a:moveTo>
                <a:lnTo>
                  <a:pt x="116171" y="839025"/>
                </a:lnTo>
                <a:lnTo>
                  <a:pt x="147470" y="884959"/>
                </a:lnTo>
                <a:lnTo>
                  <a:pt x="183598" y="920343"/>
                </a:lnTo>
                <a:lnTo>
                  <a:pt x="223629" y="946156"/>
                </a:lnTo>
                <a:lnTo>
                  <a:pt x="266633" y="963380"/>
                </a:lnTo>
                <a:lnTo>
                  <a:pt x="311683" y="972995"/>
                </a:lnTo>
                <a:lnTo>
                  <a:pt x="357852" y="975982"/>
                </a:lnTo>
                <a:lnTo>
                  <a:pt x="372965" y="975664"/>
                </a:lnTo>
                <a:lnTo>
                  <a:pt x="372965" y="785367"/>
                </a:lnTo>
                <a:lnTo>
                  <a:pt x="347390" y="773769"/>
                </a:lnTo>
                <a:lnTo>
                  <a:pt x="320897" y="751399"/>
                </a:lnTo>
                <a:lnTo>
                  <a:pt x="300702" y="721677"/>
                </a:lnTo>
                <a:close/>
              </a:path>
              <a:path w="373379" h="975995">
                <a:moveTo>
                  <a:pt x="282922" y="0"/>
                </a:moveTo>
                <a:lnTo>
                  <a:pt x="123156" y="49784"/>
                </a:lnTo>
                <a:lnTo>
                  <a:pt x="158716" y="167132"/>
                </a:lnTo>
                <a:lnTo>
                  <a:pt x="114035" y="191935"/>
                </a:lnTo>
                <a:lnTo>
                  <a:pt x="76092" y="220896"/>
                </a:lnTo>
                <a:lnTo>
                  <a:pt x="45302" y="253852"/>
                </a:lnTo>
                <a:lnTo>
                  <a:pt x="22080" y="290639"/>
                </a:lnTo>
                <a:lnTo>
                  <a:pt x="6840" y="331093"/>
                </a:lnTo>
                <a:lnTo>
                  <a:pt x="0" y="375050"/>
                </a:lnTo>
                <a:lnTo>
                  <a:pt x="1972" y="422347"/>
                </a:lnTo>
                <a:lnTo>
                  <a:pt x="13174" y="472821"/>
                </a:lnTo>
                <a:lnTo>
                  <a:pt x="33700" y="524056"/>
                </a:lnTo>
                <a:lnTo>
                  <a:pt x="60080" y="563992"/>
                </a:lnTo>
                <a:lnTo>
                  <a:pt x="91527" y="594005"/>
                </a:lnTo>
                <a:lnTo>
                  <a:pt x="127252" y="615472"/>
                </a:lnTo>
                <a:lnTo>
                  <a:pt x="166464" y="629771"/>
                </a:lnTo>
                <a:lnTo>
                  <a:pt x="208377" y="638279"/>
                </a:lnTo>
                <a:lnTo>
                  <a:pt x="252200" y="642373"/>
                </a:lnTo>
                <a:lnTo>
                  <a:pt x="297146" y="643432"/>
                </a:lnTo>
                <a:lnTo>
                  <a:pt x="331243" y="641758"/>
                </a:lnTo>
                <a:lnTo>
                  <a:pt x="372965" y="638919"/>
                </a:lnTo>
                <a:lnTo>
                  <a:pt x="372965" y="449707"/>
                </a:lnTo>
                <a:lnTo>
                  <a:pt x="331309" y="449707"/>
                </a:lnTo>
                <a:lnTo>
                  <a:pt x="288228" y="447704"/>
                </a:lnTo>
                <a:lnTo>
                  <a:pt x="255839" y="440070"/>
                </a:lnTo>
                <a:lnTo>
                  <a:pt x="233118" y="424364"/>
                </a:lnTo>
                <a:lnTo>
                  <a:pt x="219041" y="398145"/>
                </a:lnTo>
                <a:lnTo>
                  <a:pt x="214147" y="371717"/>
                </a:lnTo>
                <a:lnTo>
                  <a:pt x="222184" y="346646"/>
                </a:lnTo>
                <a:lnTo>
                  <a:pt x="286478" y="305816"/>
                </a:lnTo>
                <a:lnTo>
                  <a:pt x="329537" y="295904"/>
                </a:lnTo>
                <a:lnTo>
                  <a:pt x="342485" y="295275"/>
                </a:lnTo>
                <a:lnTo>
                  <a:pt x="372965" y="295275"/>
                </a:lnTo>
                <a:lnTo>
                  <a:pt x="372965" y="117348"/>
                </a:lnTo>
                <a:lnTo>
                  <a:pt x="318482" y="117348"/>
                </a:lnTo>
                <a:lnTo>
                  <a:pt x="282922" y="0"/>
                </a:lnTo>
                <a:close/>
              </a:path>
              <a:path w="373379" h="975995">
                <a:moveTo>
                  <a:pt x="372965" y="448907"/>
                </a:moveTo>
                <a:lnTo>
                  <a:pt x="347477" y="449554"/>
                </a:lnTo>
                <a:lnTo>
                  <a:pt x="331309" y="449707"/>
                </a:lnTo>
                <a:lnTo>
                  <a:pt x="372965" y="449707"/>
                </a:lnTo>
                <a:lnTo>
                  <a:pt x="372965" y="448907"/>
                </a:lnTo>
                <a:close/>
              </a:path>
              <a:path w="373379" h="975995">
                <a:moveTo>
                  <a:pt x="372965" y="295275"/>
                </a:moveTo>
                <a:lnTo>
                  <a:pt x="342485" y="295275"/>
                </a:lnTo>
                <a:lnTo>
                  <a:pt x="371548" y="298944"/>
                </a:lnTo>
                <a:lnTo>
                  <a:pt x="372965" y="299549"/>
                </a:lnTo>
                <a:lnTo>
                  <a:pt x="372965" y="295275"/>
                </a:lnTo>
                <a:close/>
              </a:path>
              <a:path w="373379" h="975995">
                <a:moveTo>
                  <a:pt x="372965" y="113442"/>
                </a:moveTo>
                <a:lnTo>
                  <a:pt x="361076" y="113651"/>
                </a:lnTo>
                <a:lnTo>
                  <a:pt x="347136" y="114379"/>
                </a:lnTo>
                <a:lnTo>
                  <a:pt x="332934" y="115607"/>
                </a:lnTo>
                <a:lnTo>
                  <a:pt x="318482" y="117348"/>
                </a:lnTo>
                <a:lnTo>
                  <a:pt x="372965" y="117348"/>
                </a:lnTo>
                <a:lnTo>
                  <a:pt x="372965" y="113442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6245453"/>
            <a:ext cx="484505" cy="612775"/>
          </a:xfrm>
          <a:custGeom>
            <a:avLst/>
            <a:gdLst/>
            <a:ahLst/>
            <a:cxnLst/>
            <a:rect l="l" t="t" r="r" b="b"/>
            <a:pathLst>
              <a:path w="484505" h="612775">
                <a:moveTo>
                  <a:pt x="0" y="435743"/>
                </a:moveTo>
                <a:lnTo>
                  <a:pt x="0" y="612546"/>
                </a:lnTo>
                <a:lnTo>
                  <a:pt x="484426" y="612546"/>
                </a:lnTo>
                <a:lnTo>
                  <a:pt x="461279" y="557458"/>
                </a:lnTo>
                <a:lnTo>
                  <a:pt x="430907" y="516312"/>
                </a:lnTo>
                <a:lnTo>
                  <a:pt x="394584" y="486385"/>
                </a:lnTo>
                <a:lnTo>
                  <a:pt x="353837" y="466010"/>
                </a:lnTo>
                <a:lnTo>
                  <a:pt x="310193" y="453520"/>
                </a:lnTo>
                <a:lnTo>
                  <a:pt x="81789" y="449694"/>
                </a:lnTo>
                <a:lnTo>
                  <a:pt x="38710" y="447705"/>
                </a:lnTo>
                <a:lnTo>
                  <a:pt x="6314" y="440101"/>
                </a:lnTo>
                <a:lnTo>
                  <a:pt x="0" y="435743"/>
                </a:lnTo>
                <a:close/>
              </a:path>
              <a:path w="484505" h="612775">
                <a:moveTo>
                  <a:pt x="220319" y="445528"/>
                </a:moveTo>
                <a:lnTo>
                  <a:pt x="203154" y="445733"/>
                </a:lnTo>
                <a:lnTo>
                  <a:pt x="186348" y="446277"/>
                </a:lnTo>
                <a:lnTo>
                  <a:pt x="169982" y="447061"/>
                </a:lnTo>
                <a:lnTo>
                  <a:pt x="154139" y="447979"/>
                </a:lnTo>
                <a:lnTo>
                  <a:pt x="97971" y="449547"/>
                </a:lnTo>
                <a:lnTo>
                  <a:pt x="81789" y="449694"/>
                </a:lnTo>
                <a:lnTo>
                  <a:pt x="282730" y="449694"/>
                </a:lnTo>
                <a:lnTo>
                  <a:pt x="265178" y="447248"/>
                </a:lnTo>
                <a:lnTo>
                  <a:pt x="220319" y="445528"/>
                </a:lnTo>
                <a:close/>
              </a:path>
              <a:path w="484505" h="612775">
                <a:moveTo>
                  <a:pt x="268082" y="295249"/>
                </a:moveTo>
                <a:lnTo>
                  <a:pt x="92960" y="295249"/>
                </a:lnTo>
                <a:lnTo>
                  <a:pt x="122006" y="298927"/>
                </a:lnTo>
                <a:lnTo>
                  <a:pt x="146676" y="309489"/>
                </a:lnTo>
                <a:lnTo>
                  <a:pt x="166857" y="326228"/>
                </a:lnTo>
                <a:lnTo>
                  <a:pt x="182435" y="348437"/>
                </a:lnTo>
                <a:lnTo>
                  <a:pt x="268082" y="295249"/>
                </a:lnTo>
                <a:close/>
              </a:path>
              <a:path w="484505" h="612775">
                <a:moveTo>
                  <a:pt x="33378" y="0"/>
                </a:moveTo>
                <a:lnTo>
                  <a:pt x="0" y="10405"/>
                </a:lnTo>
                <a:lnTo>
                  <a:pt x="0" y="322432"/>
                </a:lnTo>
                <a:lnTo>
                  <a:pt x="36996" y="305803"/>
                </a:lnTo>
                <a:lnTo>
                  <a:pt x="51994" y="301094"/>
                </a:lnTo>
                <a:lnTo>
                  <a:pt x="66334" y="297807"/>
                </a:lnTo>
                <a:lnTo>
                  <a:pt x="79996" y="295878"/>
                </a:lnTo>
                <a:lnTo>
                  <a:pt x="92960" y="295249"/>
                </a:lnTo>
                <a:lnTo>
                  <a:pt x="268082" y="295249"/>
                </a:lnTo>
                <a:lnTo>
                  <a:pt x="359905" y="238226"/>
                </a:lnTo>
                <a:lnTo>
                  <a:pt x="331874" y="200595"/>
                </a:lnTo>
                <a:lnTo>
                  <a:pt x="299246" y="169533"/>
                </a:lnTo>
                <a:lnTo>
                  <a:pt x="262144" y="145162"/>
                </a:lnTo>
                <a:lnTo>
                  <a:pt x="220687" y="127603"/>
                </a:lnTo>
                <a:lnTo>
                  <a:pt x="176637" y="117360"/>
                </a:lnTo>
                <a:lnTo>
                  <a:pt x="68915" y="117360"/>
                </a:lnTo>
                <a:lnTo>
                  <a:pt x="33378" y="0"/>
                </a:lnTo>
                <a:close/>
              </a:path>
              <a:path w="484505" h="612775">
                <a:moveTo>
                  <a:pt x="125197" y="113410"/>
                </a:moveTo>
                <a:lnTo>
                  <a:pt x="111556" y="113653"/>
                </a:lnTo>
                <a:lnTo>
                  <a:pt x="97615" y="114385"/>
                </a:lnTo>
                <a:lnTo>
                  <a:pt x="83394" y="115618"/>
                </a:lnTo>
                <a:lnTo>
                  <a:pt x="68915" y="117360"/>
                </a:lnTo>
                <a:lnTo>
                  <a:pt x="176637" y="117360"/>
                </a:lnTo>
                <a:lnTo>
                  <a:pt x="174998" y="116979"/>
                </a:lnTo>
                <a:lnTo>
                  <a:pt x="125197" y="11341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21041" y="3302761"/>
            <a:ext cx="521334" cy="699770"/>
          </a:xfrm>
          <a:custGeom>
            <a:avLst/>
            <a:gdLst/>
            <a:ahLst/>
            <a:cxnLst/>
            <a:rect l="l" t="t" r="r" b="b"/>
            <a:pathLst>
              <a:path w="521334" h="699770">
                <a:moveTo>
                  <a:pt x="343762" y="626110"/>
                </a:moveTo>
                <a:lnTo>
                  <a:pt x="323979" y="626110"/>
                </a:lnTo>
                <a:lnTo>
                  <a:pt x="358358" y="699515"/>
                </a:lnTo>
                <a:lnTo>
                  <a:pt x="408265" y="676020"/>
                </a:lnTo>
                <a:lnTo>
                  <a:pt x="366486" y="676020"/>
                </a:lnTo>
                <a:lnTo>
                  <a:pt x="343762" y="626110"/>
                </a:lnTo>
                <a:close/>
              </a:path>
              <a:path w="521334" h="699770">
                <a:moveTo>
                  <a:pt x="435588" y="280985"/>
                </a:moveTo>
                <a:lnTo>
                  <a:pt x="347586" y="280985"/>
                </a:lnTo>
                <a:lnTo>
                  <a:pt x="372950" y="281177"/>
                </a:lnTo>
                <a:lnTo>
                  <a:pt x="406256" y="286869"/>
                </a:lnTo>
                <a:lnTo>
                  <a:pt x="437322" y="300799"/>
                </a:lnTo>
                <a:lnTo>
                  <a:pt x="465028" y="325112"/>
                </a:lnTo>
                <a:lnTo>
                  <a:pt x="488253" y="361950"/>
                </a:lnTo>
                <a:lnTo>
                  <a:pt x="502369" y="407261"/>
                </a:lnTo>
                <a:lnTo>
                  <a:pt x="502259" y="451463"/>
                </a:lnTo>
                <a:lnTo>
                  <a:pt x="488752" y="491739"/>
                </a:lnTo>
                <a:lnTo>
                  <a:pt x="461207" y="529663"/>
                </a:lnTo>
                <a:lnTo>
                  <a:pt x="419965" y="563880"/>
                </a:lnTo>
                <a:lnTo>
                  <a:pt x="414225" y="567817"/>
                </a:lnTo>
                <a:lnTo>
                  <a:pt x="446597" y="638810"/>
                </a:lnTo>
                <a:lnTo>
                  <a:pt x="366486" y="676020"/>
                </a:lnTo>
                <a:lnTo>
                  <a:pt x="408265" y="676020"/>
                </a:lnTo>
                <a:lnTo>
                  <a:pt x="470041" y="646938"/>
                </a:lnTo>
                <a:lnTo>
                  <a:pt x="435637" y="574675"/>
                </a:lnTo>
                <a:lnTo>
                  <a:pt x="478222" y="537491"/>
                </a:lnTo>
                <a:lnTo>
                  <a:pt x="506742" y="495961"/>
                </a:lnTo>
                <a:lnTo>
                  <a:pt x="520799" y="451463"/>
                </a:lnTo>
                <a:lnTo>
                  <a:pt x="520880" y="447690"/>
                </a:lnTo>
                <a:lnTo>
                  <a:pt x="520735" y="432943"/>
                </a:lnTo>
                <a:lnTo>
                  <a:pt x="520641" y="423354"/>
                </a:lnTo>
                <a:lnTo>
                  <a:pt x="520520" y="411049"/>
                </a:lnTo>
                <a:lnTo>
                  <a:pt x="520450" y="403934"/>
                </a:lnTo>
                <a:lnTo>
                  <a:pt x="505068" y="355473"/>
                </a:lnTo>
                <a:lnTo>
                  <a:pt x="478469" y="313499"/>
                </a:lnTo>
                <a:lnTo>
                  <a:pt x="446673" y="285908"/>
                </a:lnTo>
                <a:lnTo>
                  <a:pt x="435588" y="280985"/>
                </a:lnTo>
                <a:close/>
              </a:path>
              <a:path w="521334" h="699770">
                <a:moveTo>
                  <a:pt x="231713" y="456056"/>
                </a:moveTo>
                <a:lnTo>
                  <a:pt x="110187" y="557021"/>
                </a:lnTo>
                <a:lnTo>
                  <a:pt x="114086" y="563880"/>
                </a:lnTo>
                <a:lnTo>
                  <a:pt x="143588" y="595699"/>
                </a:lnTo>
                <a:lnTo>
                  <a:pt x="175489" y="617267"/>
                </a:lnTo>
                <a:lnTo>
                  <a:pt x="208807" y="630048"/>
                </a:lnTo>
                <a:lnTo>
                  <a:pt x="242559" y="635507"/>
                </a:lnTo>
                <a:lnTo>
                  <a:pt x="263891" y="635861"/>
                </a:lnTo>
                <a:lnTo>
                  <a:pt x="284741" y="634142"/>
                </a:lnTo>
                <a:lnTo>
                  <a:pt x="304854" y="630757"/>
                </a:lnTo>
                <a:lnTo>
                  <a:pt x="323979" y="626110"/>
                </a:lnTo>
                <a:lnTo>
                  <a:pt x="343762" y="626110"/>
                </a:lnTo>
                <a:lnTo>
                  <a:pt x="340729" y="619446"/>
                </a:lnTo>
                <a:lnTo>
                  <a:pt x="266248" y="619446"/>
                </a:lnTo>
                <a:lnTo>
                  <a:pt x="244743" y="619251"/>
                </a:lnTo>
                <a:lnTo>
                  <a:pt x="215638" y="614678"/>
                </a:lnTo>
                <a:lnTo>
                  <a:pt x="186949" y="604186"/>
                </a:lnTo>
                <a:lnTo>
                  <a:pt x="159465" y="586622"/>
                </a:lnTo>
                <a:lnTo>
                  <a:pt x="133974" y="560832"/>
                </a:lnTo>
                <a:lnTo>
                  <a:pt x="227764" y="481964"/>
                </a:lnTo>
                <a:lnTo>
                  <a:pt x="253983" y="481964"/>
                </a:lnTo>
                <a:lnTo>
                  <a:pt x="247189" y="476859"/>
                </a:lnTo>
                <a:lnTo>
                  <a:pt x="236641" y="464057"/>
                </a:lnTo>
                <a:lnTo>
                  <a:pt x="231713" y="456056"/>
                </a:lnTo>
                <a:close/>
              </a:path>
              <a:path w="521334" h="699770">
                <a:moveTo>
                  <a:pt x="334164" y="605027"/>
                </a:moveTo>
                <a:lnTo>
                  <a:pt x="326239" y="608838"/>
                </a:lnTo>
                <a:lnTo>
                  <a:pt x="307328" y="613787"/>
                </a:lnTo>
                <a:lnTo>
                  <a:pt x="287220" y="617474"/>
                </a:lnTo>
                <a:lnTo>
                  <a:pt x="266248" y="619446"/>
                </a:lnTo>
                <a:lnTo>
                  <a:pt x="340729" y="619446"/>
                </a:lnTo>
                <a:lnTo>
                  <a:pt x="334164" y="605027"/>
                </a:lnTo>
                <a:close/>
              </a:path>
              <a:path w="521334" h="699770">
                <a:moveTo>
                  <a:pt x="253983" y="481964"/>
                </a:moveTo>
                <a:lnTo>
                  <a:pt x="227764" y="481964"/>
                </a:lnTo>
                <a:lnTo>
                  <a:pt x="240907" y="494355"/>
                </a:lnTo>
                <a:lnTo>
                  <a:pt x="255766" y="503650"/>
                </a:lnTo>
                <a:lnTo>
                  <a:pt x="271860" y="509754"/>
                </a:lnTo>
                <a:lnTo>
                  <a:pt x="288711" y="512571"/>
                </a:lnTo>
                <a:lnTo>
                  <a:pt x="300390" y="512571"/>
                </a:lnTo>
                <a:lnTo>
                  <a:pt x="312531" y="510873"/>
                </a:lnTo>
                <a:lnTo>
                  <a:pt x="324253" y="507517"/>
                </a:lnTo>
                <a:lnTo>
                  <a:pt x="335637" y="502412"/>
                </a:lnTo>
                <a:lnTo>
                  <a:pt x="346285" y="495807"/>
                </a:lnTo>
                <a:lnTo>
                  <a:pt x="290298" y="495807"/>
                </a:lnTo>
                <a:lnTo>
                  <a:pt x="274678" y="492936"/>
                </a:lnTo>
                <a:lnTo>
                  <a:pt x="260342" y="486663"/>
                </a:lnTo>
                <a:lnTo>
                  <a:pt x="253983" y="481964"/>
                </a:lnTo>
                <a:close/>
              </a:path>
              <a:path w="521334" h="699770">
                <a:moveTo>
                  <a:pt x="366574" y="412242"/>
                </a:moveTo>
                <a:lnTo>
                  <a:pt x="323737" y="412242"/>
                </a:lnTo>
                <a:lnTo>
                  <a:pt x="335354" y="413976"/>
                </a:lnTo>
                <a:lnTo>
                  <a:pt x="345064" y="417830"/>
                </a:lnTo>
                <a:lnTo>
                  <a:pt x="352902" y="424064"/>
                </a:lnTo>
                <a:lnTo>
                  <a:pt x="358904" y="432943"/>
                </a:lnTo>
                <a:lnTo>
                  <a:pt x="362623" y="450732"/>
                </a:lnTo>
                <a:lnTo>
                  <a:pt x="362700" y="451102"/>
                </a:lnTo>
                <a:lnTo>
                  <a:pt x="329071" y="486663"/>
                </a:lnTo>
                <a:lnTo>
                  <a:pt x="309651" y="494355"/>
                </a:lnTo>
                <a:lnTo>
                  <a:pt x="309259" y="494355"/>
                </a:lnTo>
                <a:lnTo>
                  <a:pt x="299825" y="495807"/>
                </a:lnTo>
                <a:lnTo>
                  <a:pt x="346285" y="495807"/>
                </a:lnTo>
                <a:lnTo>
                  <a:pt x="360414" y="487044"/>
                </a:lnTo>
                <a:lnTo>
                  <a:pt x="375360" y="468534"/>
                </a:lnTo>
                <a:lnTo>
                  <a:pt x="380214" y="447690"/>
                </a:lnTo>
                <a:lnTo>
                  <a:pt x="374721" y="425346"/>
                </a:lnTo>
                <a:lnTo>
                  <a:pt x="366574" y="412242"/>
                </a:lnTo>
                <a:close/>
              </a:path>
              <a:path w="521334" h="699770">
                <a:moveTo>
                  <a:pt x="159920" y="0"/>
                </a:moveTo>
                <a:lnTo>
                  <a:pt x="47043" y="53593"/>
                </a:lnTo>
                <a:lnTo>
                  <a:pt x="80367" y="125729"/>
                </a:lnTo>
                <a:lnTo>
                  <a:pt x="39739" y="161011"/>
                </a:lnTo>
                <a:lnTo>
                  <a:pt x="12859" y="200688"/>
                </a:lnTo>
                <a:lnTo>
                  <a:pt x="118" y="243426"/>
                </a:lnTo>
                <a:lnTo>
                  <a:pt x="0" y="246374"/>
                </a:lnTo>
                <a:lnTo>
                  <a:pt x="871" y="278876"/>
                </a:lnTo>
                <a:lnTo>
                  <a:pt x="933" y="281177"/>
                </a:lnTo>
                <a:lnTo>
                  <a:pt x="1060" y="285908"/>
                </a:lnTo>
                <a:lnTo>
                  <a:pt x="16791" y="338836"/>
                </a:lnTo>
                <a:lnTo>
                  <a:pt x="43514" y="381277"/>
                </a:lnTo>
                <a:lnTo>
                  <a:pt x="73712" y="407991"/>
                </a:lnTo>
                <a:lnTo>
                  <a:pt x="110503" y="425346"/>
                </a:lnTo>
                <a:lnTo>
                  <a:pt x="148198" y="431926"/>
                </a:lnTo>
                <a:lnTo>
                  <a:pt x="166543" y="432403"/>
                </a:lnTo>
                <a:lnTo>
                  <a:pt x="185000" y="431545"/>
                </a:lnTo>
                <a:lnTo>
                  <a:pt x="203423" y="429640"/>
                </a:lnTo>
                <a:lnTo>
                  <a:pt x="221668" y="426974"/>
                </a:lnTo>
                <a:lnTo>
                  <a:pt x="278359" y="416206"/>
                </a:lnTo>
                <a:lnTo>
                  <a:pt x="290613" y="414339"/>
                </a:lnTo>
                <a:lnTo>
                  <a:pt x="166615" y="414339"/>
                </a:lnTo>
                <a:lnTo>
                  <a:pt x="152896" y="413976"/>
                </a:lnTo>
                <a:lnTo>
                  <a:pt x="150227" y="413976"/>
                </a:lnTo>
                <a:lnTo>
                  <a:pt x="84412" y="393636"/>
                </a:lnTo>
                <a:lnTo>
                  <a:pt x="32603" y="331088"/>
                </a:lnTo>
                <a:lnTo>
                  <a:pt x="18440" y="286096"/>
                </a:lnTo>
                <a:lnTo>
                  <a:pt x="18152" y="257361"/>
                </a:lnTo>
                <a:lnTo>
                  <a:pt x="18041" y="246374"/>
                </a:lnTo>
                <a:lnTo>
                  <a:pt x="31016" y="203694"/>
                </a:lnTo>
                <a:lnTo>
                  <a:pt x="57151" y="167517"/>
                </a:lnTo>
                <a:lnTo>
                  <a:pt x="96115" y="135509"/>
                </a:lnTo>
                <a:lnTo>
                  <a:pt x="102935" y="131699"/>
                </a:lnTo>
                <a:lnTo>
                  <a:pt x="70601" y="60578"/>
                </a:lnTo>
                <a:lnTo>
                  <a:pt x="150738" y="22351"/>
                </a:lnTo>
                <a:lnTo>
                  <a:pt x="170062" y="22351"/>
                </a:lnTo>
                <a:lnTo>
                  <a:pt x="159920" y="0"/>
                </a:lnTo>
                <a:close/>
              </a:path>
              <a:path w="521334" h="699770">
                <a:moveTo>
                  <a:pt x="326524" y="393132"/>
                </a:moveTo>
                <a:lnTo>
                  <a:pt x="310023" y="393132"/>
                </a:lnTo>
                <a:lnTo>
                  <a:pt x="292670" y="395033"/>
                </a:lnTo>
                <a:lnTo>
                  <a:pt x="274274" y="398172"/>
                </a:lnTo>
                <a:lnTo>
                  <a:pt x="255056" y="401955"/>
                </a:lnTo>
                <a:lnTo>
                  <a:pt x="245801" y="403934"/>
                </a:lnTo>
                <a:lnTo>
                  <a:pt x="218505" y="409320"/>
                </a:lnTo>
                <a:lnTo>
                  <a:pt x="201088" y="411803"/>
                </a:lnTo>
                <a:lnTo>
                  <a:pt x="183290" y="413607"/>
                </a:lnTo>
                <a:lnTo>
                  <a:pt x="182713" y="413607"/>
                </a:lnTo>
                <a:lnTo>
                  <a:pt x="166615" y="414339"/>
                </a:lnTo>
                <a:lnTo>
                  <a:pt x="290613" y="414339"/>
                </a:lnTo>
                <a:lnTo>
                  <a:pt x="295418" y="413607"/>
                </a:lnTo>
                <a:lnTo>
                  <a:pt x="310059" y="412242"/>
                </a:lnTo>
                <a:lnTo>
                  <a:pt x="366574" y="412242"/>
                </a:lnTo>
                <a:lnTo>
                  <a:pt x="365832" y="411049"/>
                </a:lnTo>
                <a:lnTo>
                  <a:pt x="354605" y="401335"/>
                </a:lnTo>
                <a:lnTo>
                  <a:pt x="341283" y="395551"/>
                </a:lnTo>
                <a:lnTo>
                  <a:pt x="326524" y="393132"/>
                </a:lnTo>
                <a:close/>
              </a:path>
              <a:path w="521334" h="699770">
                <a:moveTo>
                  <a:pt x="234215" y="183459"/>
                </a:moveTo>
                <a:lnTo>
                  <a:pt x="221347" y="183459"/>
                </a:lnTo>
                <a:lnTo>
                  <a:pt x="208317" y="185388"/>
                </a:lnTo>
                <a:lnTo>
                  <a:pt x="149573" y="216094"/>
                </a:lnTo>
                <a:lnTo>
                  <a:pt x="135947" y="257361"/>
                </a:lnTo>
                <a:lnTo>
                  <a:pt x="140400" y="271779"/>
                </a:lnTo>
                <a:lnTo>
                  <a:pt x="148588" y="285226"/>
                </a:lnTo>
                <a:lnTo>
                  <a:pt x="158936" y="294481"/>
                </a:lnTo>
                <a:lnTo>
                  <a:pt x="171551" y="300069"/>
                </a:lnTo>
                <a:lnTo>
                  <a:pt x="186539" y="302513"/>
                </a:lnTo>
                <a:lnTo>
                  <a:pt x="203272" y="302513"/>
                </a:lnTo>
                <a:lnTo>
                  <a:pt x="224060" y="300259"/>
                </a:lnTo>
                <a:lnTo>
                  <a:pt x="246809" y="296513"/>
                </a:lnTo>
                <a:lnTo>
                  <a:pt x="296839" y="287125"/>
                </a:lnTo>
                <a:lnTo>
                  <a:pt x="312436" y="284734"/>
                </a:lnTo>
                <a:lnTo>
                  <a:pt x="189803" y="284734"/>
                </a:lnTo>
                <a:lnTo>
                  <a:pt x="178182" y="282858"/>
                </a:lnTo>
                <a:lnTo>
                  <a:pt x="169166" y="278876"/>
                </a:lnTo>
                <a:lnTo>
                  <a:pt x="162350" y="272678"/>
                </a:lnTo>
                <a:lnTo>
                  <a:pt x="157329" y="264160"/>
                </a:lnTo>
                <a:lnTo>
                  <a:pt x="154055" y="246374"/>
                </a:lnTo>
                <a:lnTo>
                  <a:pt x="160603" y="231790"/>
                </a:lnTo>
                <a:lnTo>
                  <a:pt x="201106" y="206781"/>
                </a:lnTo>
                <a:lnTo>
                  <a:pt x="233555" y="201549"/>
                </a:lnTo>
                <a:lnTo>
                  <a:pt x="276336" y="201549"/>
                </a:lnTo>
                <a:lnTo>
                  <a:pt x="271922" y="197496"/>
                </a:lnTo>
                <a:lnTo>
                  <a:pt x="260260" y="190309"/>
                </a:lnTo>
                <a:lnTo>
                  <a:pt x="247516" y="185598"/>
                </a:lnTo>
                <a:lnTo>
                  <a:pt x="234215" y="183459"/>
                </a:lnTo>
                <a:close/>
              </a:path>
              <a:path w="521334" h="699770">
                <a:moveTo>
                  <a:pt x="346864" y="263511"/>
                </a:moveTo>
                <a:lnTo>
                  <a:pt x="320278" y="265731"/>
                </a:lnTo>
                <a:lnTo>
                  <a:pt x="294562" y="269547"/>
                </a:lnTo>
                <a:lnTo>
                  <a:pt x="244249" y="279161"/>
                </a:lnTo>
                <a:lnTo>
                  <a:pt x="221663" y="282858"/>
                </a:lnTo>
                <a:lnTo>
                  <a:pt x="221244" y="282858"/>
                </a:lnTo>
                <a:lnTo>
                  <a:pt x="203508" y="284734"/>
                </a:lnTo>
                <a:lnTo>
                  <a:pt x="312436" y="284734"/>
                </a:lnTo>
                <a:lnTo>
                  <a:pt x="322066" y="283257"/>
                </a:lnTo>
                <a:lnTo>
                  <a:pt x="347586" y="280985"/>
                </a:lnTo>
                <a:lnTo>
                  <a:pt x="435588" y="280985"/>
                </a:lnTo>
                <a:lnTo>
                  <a:pt x="411249" y="270176"/>
                </a:lnTo>
                <a:lnTo>
                  <a:pt x="373763" y="263778"/>
                </a:lnTo>
                <a:lnTo>
                  <a:pt x="346864" y="263511"/>
                </a:lnTo>
                <a:close/>
              </a:path>
              <a:path w="521334" h="699770">
                <a:moveTo>
                  <a:pt x="276336" y="201549"/>
                </a:moveTo>
                <a:lnTo>
                  <a:pt x="233555" y="201549"/>
                </a:lnTo>
                <a:lnTo>
                  <a:pt x="244182" y="203438"/>
                </a:lnTo>
                <a:lnTo>
                  <a:pt x="245539" y="203694"/>
                </a:lnTo>
                <a:lnTo>
                  <a:pt x="256361" y="208311"/>
                </a:lnTo>
                <a:lnTo>
                  <a:pt x="266116" y="215479"/>
                </a:lnTo>
                <a:lnTo>
                  <a:pt x="274652" y="225171"/>
                </a:lnTo>
                <a:lnTo>
                  <a:pt x="280659" y="233299"/>
                </a:lnTo>
                <a:lnTo>
                  <a:pt x="311207" y="207137"/>
                </a:lnTo>
                <a:lnTo>
                  <a:pt x="282424" y="207137"/>
                </a:lnTo>
                <a:lnTo>
                  <a:pt x="276336" y="201549"/>
                </a:lnTo>
                <a:close/>
              </a:path>
              <a:path w="521334" h="699770">
                <a:moveTo>
                  <a:pt x="331987" y="81549"/>
                </a:moveTo>
                <a:lnTo>
                  <a:pt x="248396" y="81549"/>
                </a:lnTo>
                <a:lnTo>
                  <a:pt x="266283" y="81914"/>
                </a:lnTo>
                <a:lnTo>
                  <a:pt x="295848" y="86542"/>
                </a:lnTo>
                <a:lnTo>
                  <a:pt x="323318" y="96456"/>
                </a:lnTo>
                <a:lnTo>
                  <a:pt x="348607" y="111704"/>
                </a:lnTo>
                <a:lnTo>
                  <a:pt x="371629" y="132334"/>
                </a:lnTo>
                <a:lnTo>
                  <a:pt x="282424" y="207137"/>
                </a:lnTo>
                <a:lnTo>
                  <a:pt x="311207" y="207137"/>
                </a:lnTo>
                <a:lnTo>
                  <a:pt x="396623" y="133985"/>
                </a:lnTo>
                <a:lnTo>
                  <a:pt x="391555" y="128270"/>
                </a:lnTo>
                <a:lnTo>
                  <a:pt x="365537" y="102437"/>
                </a:lnTo>
                <a:lnTo>
                  <a:pt x="336349" y="83248"/>
                </a:lnTo>
                <a:lnTo>
                  <a:pt x="331987" y="81549"/>
                </a:lnTo>
                <a:close/>
              </a:path>
              <a:path w="521334" h="699770">
                <a:moveTo>
                  <a:pt x="170062" y="22351"/>
                </a:moveTo>
                <a:lnTo>
                  <a:pt x="150738" y="22351"/>
                </a:lnTo>
                <a:lnTo>
                  <a:pt x="183072" y="93345"/>
                </a:lnTo>
                <a:lnTo>
                  <a:pt x="190921" y="90550"/>
                </a:lnTo>
                <a:lnTo>
                  <a:pt x="210694" y="85915"/>
                </a:lnTo>
                <a:lnTo>
                  <a:pt x="229859" y="82899"/>
                </a:lnTo>
                <a:lnTo>
                  <a:pt x="248396" y="81549"/>
                </a:lnTo>
                <a:lnTo>
                  <a:pt x="331987" y="81549"/>
                </a:lnTo>
                <a:lnTo>
                  <a:pt x="310751" y="73278"/>
                </a:lnTo>
                <a:lnTo>
                  <a:pt x="193169" y="73278"/>
                </a:lnTo>
                <a:lnTo>
                  <a:pt x="170062" y="22351"/>
                </a:lnTo>
                <a:close/>
              </a:path>
              <a:path w="521334" h="699770">
                <a:moveTo>
                  <a:pt x="251124" y="64545"/>
                </a:moveTo>
                <a:lnTo>
                  <a:pt x="232369" y="65801"/>
                </a:lnTo>
                <a:lnTo>
                  <a:pt x="213044" y="68701"/>
                </a:lnTo>
                <a:lnTo>
                  <a:pt x="193169" y="73278"/>
                </a:lnTo>
                <a:lnTo>
                  <a:pt x="310751" y="73278"/>
                </a:lnTo>
                <a:lnTo>
                  <a:pt x="304198" y="70727"/>
                </a:lnTo>
                <a:lnTo>
                  <a:pt x="269293" y="64897"/>
                </a:lnTo>
                <a:lnTo>
                  <a:pt x="251124" y="64545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560012" y="6552666"/>
            <a:ext cx="422275" cy="305435"/>
          </a:xfrm>
          <a:custGeom>
            <a:avLst/>
            <a:gdLst/>
            <a:ahLst/>
            <a:cxnLst/>
            <a:rect l="l" t="t" r="r" b="b"/>
            <a:pathLst>
              <a:path w="422275" h="305434">
                <a:moveTo>
                  <a:pt x="165278" y="64450"/>
                </a:moveTo>
                <a:lnTo>
                  <a:pt x="117671" y="69893"/>
                </a:lnTo>
                <a:lnTo>
                  <a:pt x="76362" y="88316"/>
                </a:lnTo>
                <a:lnTo>
                  <a:pt x="42045" y="119410"/>
                </a:lnTo>
                <a:lnTo>
                  <a:pt x="15414" y="162864"/>
                </a:lnTo>
                <a:lnTo>
                  <a:pt x="629" y="210800"/>
                </a:lnTo>
                <a:lnTo>
                  <a:pt x="540" y="216732"/>
                </a:lnTo>
                <a:lnTo>
                  <a:pt x="445" y="223170"/>
                </a:lnTo>
                <a:lnTo>
                  <a:pt x="339" y="230253"/>
                </a:lnTo>
                <a:lnTo>
                  <a:pt x="230" y="237595"/>
                </a:lnTo>
                <a:lnTo>
                  <a:pt x="167" y="241812"/>
                </a:lnTo>
                <a:lnTo>
                  <a:pt x="70" y="248365"/>
                </a:lnTo>
                <a:lnTo>
                  <a:pt x="0" y="253083"/>
                </a:lnTo>
                <a:lnTo>
                  <a:pt x="10824" y="290341"/>
                </a:lnTo>
                <a:lnTo>
                  <a:pt x="19753" y="305331"/>
                </a:lnTo>
                <a:lnTo>
                  <a:pt x="40771" y="305331"/>
                </a:lnTo>
                <a:lnTo>
                  <a:pt x="27471" y="283063"/>
                </a:lnTo>
                <a:lnTo>
                  <a:pt x="17859" y="249896"/>
                </a:lnTo>
                <a:lnTo>
                  <a:pt x="17884" y="248365"/>
                </a:lnTo>
                <a:lnTo>
                  <a:pt x="17994" y="241812"/>
                </a:lnTo>
                <a:lnTo>
                  <a:pt x="18065" y="237595"/>
                </a:lnTo>
                <a:lnTo>
                  <a:pt x="18187" y="230253"/>
                </a:lnTo>
                <a:lnTo>
                  <a:pt x="18306" y="223170"/>
                </a:lnTo>
                <a:lnTo>
                  <a:pt x="18414" y="216732"/>
                </a:lnTo>
                <a:lnTo>
                  <a:pt x="31543" y="169862"/>
                </a:lnTo>
                <a:lnTo>
                  <a:pt x="56470" y="129786"/>
                </a:lnTo>
                <a:lnTo>
                  <a:pt x="88583" y="101658"/>
                </a:lnTo>
                <a:lnTo>
                  <a:pt x="127208" y="85646"/>
                </a:lnTo>
                <a:lnTo>
                  <a:pt x="171666" y="81917"/>
                </a:lnTo>
                <a:lnTo>
                  <a:pt x="234028" y="81917"/>
                </a:lnTo>
                <a:lnTo>
                  <a:pt x="238479" y="72301"/>
                </a:lnTo>
                <a:lnTo>
                  <a:pt x="218487" y="72301"/>
                </a:lnTo>
                <a:lnTo>
                  <a:pt x="165278" y="64450"/>
                </a:lnTo>
                <a:close/>
              </a:path>
              <a:path w="422275" h="305434">
                <a:moveTo>
                  <a:pt x="195060" y="183656"/>
                </a:moveTo>
                <a:lnTo>
                  <a:pt x="154824" y="200220"/>
                </a:lnTo>
                <a:lnTo>
                  <a:pt x="141764" y="237595"/>
                </a:lnTo>
                <a:lnTo>
                  <a:pt x="141684" y="241812"/>
                </a:lnTo>
                <a:lnTo>
                  <a:pt x="165040" y="281195"/>
                </a:lnTo>
                <a:lnTo>
                  <a:pt x="192086" y="305331"/>
                </a:lnTo>
                <a:lnTo>
                  <a:pt x="219904" y="305331"/>
                </a:lnTo>
                <a:lnTo>
                  <a:pt x="208823" y="296607"/>
                </a:lnTo>
                <a:lnTo>
                  <a:pt x="191912" y="282378"/>
                </a:lnTo>
                <a:lnTo>
                  <a:pt x="178764" y="269940"/>
                </a:lnTo>
                <a:lnTo>
                  <a:pt x="169211" y="258904"/>
                </a:lnTo>
                <a:lnTo>
                  <a:pt x="163016" y="248861"/>
                </a:lnTo>
                <a:lnTo>
                  <a:pt x="160131" y="239437"/>
                </a:lnTo>
                <a:lnTo>
                  <a:pt x="160388" y="230253"/>
                </a:lnTo>
                <a:lnTo>
                  <a:pt x="163623" y="220908"/>
                </a:lnTo>
                <a:lnTo>
                  <a:pt x="174982" y="206820"/>
                </a:lnTo>
                <a:lnTo>
                  <a:pt x="190293" y="202282"/>
                </a:lnTo>
                <a:lnTo>
                  <a:pt x="247678" y="202282"/>
                </a:lnTo>
                <a:lnTo>
                  <a:pt x="244867" y="200391"/>
                </a:lnTo>
                <a:lnTo>
                  <a:pt x="231441" y="193342"/>
                </a:lnTo>
                <a:lnTo>
                  <a:pt x="195060" y="183656"/>
                </a:lnTo>
                <a:close/>
              </a:path>
              <a:path w="422275" h="305434">
                <a:moveTo>
                  <a:pt x="247678" y="202282"/>
                </a:moveTo>
                <a:lnTo>
                  <a:pt x="190293" y="202282"/>
                </a:lnTo>
                <a:lnTo>
                  <a:pt x="207414" y="204574"/>
                </a:lnTo>
                <a:lnTo>
                  <a:pt x="224202" y="210973"/>
                </a:lnTo>
                <a:lnTo>
                  <a:pt x="260778" y="237947"/>
                </a:lnTo>
                <a:lnTo>
                  <a:pt x="271440" y="271700"/>
                </a:lnTo>
                <a:lnTo>
                  <a:pt x="269668" y="284497"/>
                </a:lnTo>
                <a:lnTo>
                  <a:pt x="267382" y="294310"/>
                </a:lnTo>
                <a:lnTo>
                  <a:pt x="338525" y="305331"/>
                </a:lnTo>
                <a:lnTo>
                  <a:pt x="419621" y="305331"/>
                </a:lnTo>
                <a:lnTo>
                  <a:pt x="420189" y="297608"/>
                </a:lnTo>
                <a:lnTo>
                  <a:pt x="403272" y="297608"/>
                </a:lnTo>
                <a:lnTo>
                  <a:pt x="288337" y="278643"/>
                </a:lnTo>
                <a:lnTo>
                  <a:pt x="288511" y="273505"/>
                </a:lnTo>
                <a:lnTo>
                  <a:pt x="288632" y="269940"/>
                </a:lnTo>
                <a:lnTo>
                  <a:pt x="288741" y="266709"/>
                </a:lnTo>
                <a:lnTo>
                  <a:pt x="274621" y="226261"/>
                </a:lnTo>
                <a:lnTo>
                  <a:pt x="256555" y="208256"/>
                </a:lnTo>
                <a:lnTo>
                  <a:pt x="247678" y="202282"/>
                </a:lnTo>
                <a:close/>
              </a:path>
              <a:path w="422275" h="305434">
                <a:moveTo>
                  <a:pt x="302125" y="22479"/>
                </a:moveTo>
                <a:lnTo>
                  <a:pt x="261540" y="22479"/>
                </a:lnTo>
                <a:lnTo>
                  <a:pt x="342820" y="58369"/>
                </a:lnTo>
                <a:lnTo>
                  <a:pt x="310054" y="129146"/>
                </a:lnTo>
                <a:lnTo>
                  <a:pt x="348376" y="157836"/>
                </a:lnTo>
                <a:lnTo>
                  <a:pt x="388592" y="210287"/>
                </a:lnTo>
                <a:lnTo>
                  <a:pt x="403887" y="266709"/>
                </a:lnTo>
                <a:lnTo>
                  <a:pt x="403861" y="268014"/>
                </a:lnTo>
                <a:lnTo>
                  <a:pt x="403752" y="273505"/>
                </a:lnTo>
                <a:lnTo>
                  <a:pt x="403650" y="278643"/>
                </a:lnTo>
                <a:lnTo>
                  <a:pt x="403533" y="284497"/>
                </a:lnTo>
                <a:lnTo>
                  <a:pt x="403417" y="290341"/>
                </a:lnTo>
                <a:lnTo>
                  <a:pt x="403338" y="294310"/>
                </a:lnTo>
                <a:lnTo>
                  <a:pt x="403272" y="297608"/>
                </a:lnTo>
                <a:lnTo>
                  <a:pt x="420189" y="297608"/>
                </a:lnTo>
                <a:lnTo>
                  <a:pt x="421961" y="273505"/>
                </a:lnTo>
                <a:lnTo>
                  <a:pt x="417601" y="239437"/>
                </a:lnTo>
                <a:lnTo>
                  <a:pt x="387778" y="176047"/>
                </a:lnTo>
                <a:lnTo>
                  <a:pt x="348202" y="135842"/>
                </a:lnTo>
                <a:lnTo>
                  <a:pt x="331771" y="123748"/>
                </a:lnTo>
                <a:lnTo>
                  <a:pt x="365680" y="50774"/>
                </a:lnTo>
                <a:lnTo>
                  <a:pt x="302125" y="22479"/>
                </a:lnTo>
                <a:close/>
              </a:path>
              <a:path w="422275" h="305434">
                <a:moveTo>
                  <a:pt x="234028" y="81917"/>
                </a:moveTo>
                <a:lnTo>
                  <a:pt x="171666" y="81917"/>
                </a:lnTo>
                <a:lnTo>
                  <a:pt x="221281" y="90639"/>
                </a:lnTo>
                <a:lnTo>
                  <a:pt x="228774" y="93268"/>
                </a:lnTo>
                <a:lnTo>
                  <a:pt x="234028" y="81917"/>
                </a:lnTo>
                <a:close/>
              </a:path>
              <a:path w="422275" h="305434">
                <a:moveTo>
                  <a:pt x="251634" y="0"/>
                </a:moveTo>
                <a:lnTo>
                  <a:pt x="218487" y="72301"/>
                </a:lnTo>
                <a:lnTo>
                  <a:pt x="238479" y="72301"/>
                </a:lnTo>
                <a:lnTo>
                  <a:pt x="261540" y="22479"/>
                </a:lnTo>
                <a:lnTo>
                  <a:pt x="302125" y="22479"/>
                </a:lnTo>
                <a:lnTo>
                  <a:pt x="251634" y="0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9383339" y="80136"/>
            <a:ext cx="518795" cy="708025"/>
          </a:xfrm>
          <a:custGeom>
            <a:avLst/>
            <a:gdLst/>
            <a:ahLst/>
            <a:cxnLst/>
            <a:rect l="l" t="t" r="r" b="b"/>
            <a:pathLst>
              <a:path w="518795" h="708025">
                <a:moveTo>
                  <a:pt x="7548" y="375920"/>
                </a:moveTo>
                <a:lnTo>
                  <a:pt x="4881" y="383413"/>
                </a:lnTo>
                <a:lnTo>
                  <a:pt x="0" y="426473"/>
                </a:lnTo>
                <a:lnTo>
                  <a:pt x="4405" y="464724"/>
                </a:lnTo>
                <a:lnTo>
                  <a:pt x="34218" y="527558"/>
                </a:lnTo>
                <a:lnTo>
                  <a:pt x="62745" y="558609"/>
                </a:lnTo>
                <a:lnTo>
                  <a:pt x="94416" y="583184"/>
                </a:lnTo>
                <a:lnTo>
                  <a:pt x="61142" y="656971"/>
                </a:lnTo>
                <a:lnTo>
                  <a:pt x="173664" y="707517"/>
                </a:lnTo>
                <a:lnTo>
                  <a:pt x="183881" y="684530"/>
                </a:lnTo>
                <a:lnTo>
                  <a:pt x="164647" y="684530"/>
                </a:lnTo>
                <a:lnTo>
                  <a:pt x="84256" y="647954"/>
                </a:lnTo>
                <a:lnTo>
                  <a:pt x="117022" y="577088"/>
                </a:lnTo>
                <a:lnTo>
                  <a:pt x="109021" y="573659"/>
                </a:lnTo>
                <a:lnTo>
                  <a:pt x="92924" y="562528"/>
                </a:lnTo>
                <a:lnTo>
                  <a:pt x="61872" y="535029"/>
                </a:lnTo>
                <a:lnTo>
                  <a:pt x="32551" y="493488"/>
                </a:lnTo>
                <a:lnTo>
                  <a:pt x="17441" y="434306"/>
                </a:lnTo>
                <a:lnTo>
                  <a:pt x="17340" y="433599"/>
                </a:lnTo>
                <a:lnTo>
                  <a:pt x="17246" y="432943"/>
                </a:lnTo>
                <a:lnTo>
                  <a:pt x="17200" y="432619"/>
                </a:lnTo>
                <a:lnTo>
                  <a:pt x="20087" y="396920"/>
                </a:lnTo>
                <a:lnTo>
                  <a:pt x="20121" y="396494"/>
                </a:lnTo>
                <a:lnTo>
                  <a:pt x="128915" y="396494"/>
                </a:lnTo>
                <a:lnTo>
                  <a:pt x="7548" y="375920"/>
                </a:lnTo>
                <a:close/>
              </a:path>
              <a:path w="518795" h="708025">
                <a:moveTo>
                  <a:pt x="197413" y="613664"/>
                </a:moveTo>
                <a:lnTo>
                  <a:pt x="164647" y="684530"/>
                </a:lnTo>
                <a:lnTo>
                  <a:pt x="183881" y="684530"/>
                </a:lnTo>
                <a:lnTo>
                  <a:pt x="206176" y="634365"/>
                </a:lnTo>
                <a:lnTo>
                  <a:pt x="318522" y="634365"/>
                </a:lnTo>
                <a:lnTo>
                  <a:pt x="341745" y="624460"/>
                </a:lnTo>
                <a:lnTo>
                  <a:pt x="256969" y="624460"/>
                </a:lnTo>
                <a:lnTo>
                  <a:pt x="204144" y="615442"/>
                </a:lnTo>
                <a:lnTo>
                  <a:pt x="197413" y="613664"/>
                </a:lnTo>
                <a:close/>
              </a:path>
              <a:path w="518795" h="708025">
                <a:moveTo>
                  <a:pt x="318522" y="634365"/>
                </a:moveTo>
                <a:lnTo>
                  <a:pt x="206176" y="634365"/>
                </a:lnTo>
                <a:lnTo>
                  <a:pt x="262099" y="642471"/>
                </a:lnTo>
                <a:lnTo>
                  <a:pt x="312181" y="637069"/>
                </a:lnTo>
                <a:lnTo>
                  <a:pt x="318522" y="634365"/>
                </a:lnTo>
                <a:close/>
              </a:path>
              <a:path w="518795" h="708025">
                <a:moveTo>
                  <a:pt x="291969" y="183727"/>
                </a:moveTo>
                <a:lnTo>
                  <a:pt x="251733" y="200296"/>
                </a:lnTo>
                <a:lnTo>
                  <a:pt x="238612" y="237632"/>
                </a:lnTo>
                <a:lnTo>
                  <a:pt x="238529" y="241887"/>
                </a:lnTo>
                <a:lnTo>
                  <a:pt x="242498" y="255093"/>
                </a:lnTo>
                <a:lnTo>
                  <a:pt x="276582" y="295021"/>
                </a:lnTo>
                <a:lnTo>
                  <a:pt x="333944" y="341723"/>
                </a:lnTo>
                <a:lnTo>
                  <a:pt x="353321" y="358346"/>
                </a:lnTo>
                <a:lnTo>
                  <a:pt x="371675" y="376231"/>
                </a:lnTo>
                <a:lnTo>
                  <a:pt x="388040" y="395605"/>
                </a:lnTo>
                <a:lnTo>
                  <a:pt x="405437" y="424600"/>
                </a:lnTo>
                <a:lnTo>
                  <a:pt x="415107" y="457263"/>
                </a:lnTo>
                <a:lnTo>
                  <a:pt x="415039" y="463502"/>
                </a:lnTo>
                <a:lnTo>
                  <a:pt x="414938" y="472694"/>
                </a:lnTo>
                <a:lnTo>
                  <a:pt x="414816" y="483870"/>
                </a:lnTo>
                <a:lnTo>
                  <a:pt x="414704" y="494117"/>
                </a:lnTo>
                <a:lnTo>
                  <a:pt x="401883" y="535686"/>
                </a:lnTo>
                <a:lnTo>
                  <a:pt x="376673" y="575923"/>
                </a:lnTo>
                <a:lnTo>
                  <a:pt x="343764" y="604359"/>
                </a:lnTo>
                <a:lnTo>
                  <a:pt x="303686" y="620652"/>
                </a:lnTo>
                <a:lnTo>
                  <a:pt x="256969" y="624460"/>
                </a:lnTo>
                <a:lnTo>
                  <a:pt x="341745" y="624460"/>
                </a:lnTo>
                <a:lnTo>
                  <a:pt x="390974" y="587543"/>
                </a:lnTo>
                <a:lnTo>
                  <a:pt x="417758" y="544322"/>
                </a:lnTo>
                <a:lnTo>
                  <a:pt x="432278" y="496736"/>
                </a:lnTo>
                <a:lnTo>
                  <a:pt x="432474" y="454628"/>
                </a:lnTo>
                <a:lnTo>
                  <a:pt x="421312" y="417520"/>
                </a:lnTo>
                <a:lnTo>
                  <a:pt x="384454" y="364329"/>
                </a:lnTo>
                <a:lnTo>
                  <a:pt x="345803" y="328590"/>
                </a:lnTo>
                <a:lnTo>
                  <a:pt x="305730" y="296654"/>
                </a:lnTo>
                <a:lnTo>
                  <a:pt x="288805" y="282432"/>
                </a:lnTo>
                <a:lnTo>
                  <a:pt x="275619" y="269996"/>
                </a:lnTo>
                <a:lnTo>
                  <a:pt x="265993" y="258953"/>
                </a:lnTo>
                <a:lnTo>
                  <a:pt x="259869" y="248912"/>
                </a:lnTo>
                <a:lnTo>
                  <a:pt x="257008" y="239490"/>
                </a:lnTo>
                <a:lnTo>
                  <a:pt x="257242" y="230306"/>
                </a:lnTo>
                <a:lnTo>
                  <a:pt x="260405" y="220980"/>
                </a:lnTo>
                <a:lnTo>
                  <a:pt x="271837" y="206859"/>
                </a:lnTo>
                <a:lnTo>
                  <a:pt x="287186" y="202311"/>
                </a:lnTo>
                <a:lnTo>
                  <a:pt x="344565" y="202311"/>
                </a:lnTo>
                <a:lnTo>
                  <a:pt x="341776" y="200435"/>
                </a:lnTo>
                <a:lnTo>
                  <a:pt x="328350" y="193421"/>
                </a:lnTo>
                <a:lnTo>
                  <a:pt x="291969" y="183727"/>
                </a:lnTo>
                <a:close/>
              </a:path>
              <a:path w="518795" h="708025">
                <a:moveTo>
                  <a:pt x="128915" y="396494"/>
                </a:moveTo>
                <a:lnTo>
                  <a:pt x="20121" y="396494"/>
                </a:lnTo>
                <a:lnTo>
                  <a:pt x="141152" y="416306"/>
                </a:lnTo>
                <a:lnTo>
                  <a:pt x="140381" y="432619"/>
                </a:lnTo>
                <a:lnTo>
                  <a:pt x="157535" y="482473"/>
                </a:lnTo>
                <a:lnTo>
                  <a:pt x="195889" y="511429"/>
                </a:lnTo>
                <a:lnTo>
                  <a:pt x="223668" y="520197"/>
                </a:lnTo>
                <a:lnTo>
                  <a:pt x="247435" y="519477"/>
                </a:lnTo>
                <a:lnTo>
                  <a:pt x="266416" y="509589"/>
                </a:lnTo>
                <a:lnTo>
                  <a:pt x="270500" y="503888"/>
                </a:lnTo>
                <a:lnTo>
                  <a:pt x="236847" y="503888"/>
                </a:lnTo>
                <a:lnTo>
                  <a:pt x="219880" y="502032"/>
                </a:lnTo>
                <a:lnTo>
                  <a:pt x="177845" y="480169"/>
                </a:lnTo>
                <a:lnTo>
                  <a:pt x="158726" y="443738"/>
                </a:lnTo>
                <a:lnTo>
                  <a:pt x="157644" y="427652"/>
                </a:lnTo>
                <a:lnTo>
                  <a:pt x="160385" y="411767"/>
                </a:lnTo>
                <a:lnTo>
                  <a:pt x="160456" y="411353"/>
                </a:lnTo>
                <a:lnTo>
                  <a:pt x="163377" y="402336"/>
                </a:lnTo>
                <a:lnTo>
                  <a:pt x="128915" y="396494"/>
                </a:lnTo>
                <a:close/>
              </a:path>
              <a:path w="518795" h="708025">
                <a:moveTo>
                  <a:pt x="262187" y="64519"/>
                </a:moveTo>
                <a:lnTo>
                  <a:pt x="214580" y="69955"/>
                </a:lnTo>
                <a:lnTo>
                  <a:pt x="173271" y="88382"/>
                </a:lnTo>
                <a:lnTo>
                  <a:pt x="138953" y="119483"/>
                </a:lnTo>
                <a:lnTo>
                  <a:pt x="112323" y="162941"/>
                </a:lnTo>
                <a:lnTo>
                  <a:pt x="97466" y="210861"/>
                </a:lnTo>
                <a:lnTo>
                  <a:pt x="97166" y="230306"/>
                </a:lnTo>
                <a:lnTo>
                  <a:pt x="97053" y="237632"/>
                </a:lnTo>
                <a:lnTo>
                  <a:pt x="96987" y="241887"/>
                </a:lnTo>
                <a:lnTo>
                  <a:pt x="96886" y="248441"/>
                </a:lnTo>
                <a:lnTo>
                  <a:pt x="96813" y="253126"/>
                </a:lnTo>
                <a:lnTo>
                  <a:pt x="107662" y="290367"/>
                </a:lnTo>
                <a:lnTo>
                  <a:pt x="127309" y="323215"/>
                </a:lnTo>
                <a:lnTo>
                  <a:pt x="164939" y="363684"/>
                </a:lnTo>
                <a:lnTo>
                  <a:pt x="208970" y="399542"/>
                </a:lnTo>
                <a:lnTo>
                  <a:pt x="224037" y="411767"/>
                </a:lnTo>
                <a:lnTo>
                  <a:pt x="256674" y="443738"/>
                </a:lnTo>
                <a:lnTo>
                  <a:pt x="266494" y="472694"/>
                </a:lnTo>
                <a:lnTo>
                  <a:pt x="266525" y="473525"/>
                </a:lnTo>
                <a:lnTo>
                  <a:pt x="263707" y="483870"/>
                </a:lnTo>
                <a:lnTo>
                  <a:pt x="252194" y="498814"/>
                </a:lnTo>
                <a:lnTo>
                  <a:pt x="236847" y="503888"/>
                </a:lnTo>
                <a:lnTo>
                  <a:pt x="270500" y="503888"/>
                </a:lnTo>
                <a:lnTo>
                  <a:pt x="279836" y="490855"/>
                </a:lnTo>
                <a:lnTo>
                  <a:pt x="284849" y="474787"/>
                </a:lnTo>
                <a:lnTo>
                  <a:pt x="284884" y="459946"/>
                </a:lnTo>
                <a:lnTo>
                  <a:pt x="280586" y="446081"/>
                </a:lnTo>
                <a:lnTo>
                  <a:pt x="249356" y="408828"/>
                </a:lnTo>
                <a:lnTo>
                  <a:pt x="212570" y="379468"/>
                </a:lnTo>
                <a:lnTo>
                  <a:pt x="190174" y="361823"/>
                </a:lnTo>
                <a:lnTo>
                  <a:pt x="152616" y="325782"/>
                </a:lnTo>
                <a:lnTo>
                  <a:pt x="124327" y="283118"/>
                </a:lnTo>
                <a:lnTo>
                  <a:pt x="114752" y="249967"/>
                </a:lnTo>
                <a:lnTo>
                  <a:pt x="114778" y="248441"/>
                </a:lnTo>
                <a:lnTo>
                  <a:pt x="114890" y="241887"/>
                </a:lnTo>
                <a:lnTo>
                  <a:pt x="114963" y="237632"/>
                </a:lnTo>
                <a:lnTo>
                  <a:pt x="115088" y="230306"/>
                </a:lnTo>
                <a:lnTo>
                  <a:pt x="115210" y="223202"/>
                </a:lnTo>
                <a:lnTo>
                  <a:pt x="115319" y="216781"/>
                </a:lnTo>
                <a:lnTo>
                  <a:pt x="115393" y="212482"/>
                </a:lnTo>
                <a:lnTo>
                  <a:pt x="128452" y="169926"/>
                </a:lnTo>
                <a:lnTo>
                  <a:pt x="153366" y="129826"/>
                </a:lnTo>
                <a:lnTo>
                  <a:pt x="185456" y="101687"/>
                </a:lnTo>
                <a:lnTo>
                  <a:pt x="224062" y="85673"/>
                </a:lnTo>
                <a:lnTo>
                  <a:pt x="268526" y="81948"/>
                </a:lnTo>
                <a:lnTo>
                  <a:pt x="330952" y="81948"/>
                </a:lnTo>
                <a:lnTo>
                  <a:pt x="335372" y="72390"/>
                </a:lnTo>
                <a:lnTo>
                  <a:pt x="315396" y="72390"/>
                </a:lnTo>
                <a:lnTo>
                  <a:pt x="262187" y="64519"/>
                </a:lnTo>
                <a:close/>
              </a:path>
              <a:path w="518795" h="708025">
                <a:moveTo>
                  <a:pt x="344565" y="202311"/>
                </a:moveTo>
                <a:lnTo>
                  <a:pt x="287186" y="202311"/>
                </a:lnTo>
                <a:lnTo>
                  <a:pt x="304321" y="204620"/>
                </a:lnTo>
                <a:lnTo>
                  <a:pt x="321111" y="211074"/>
                </a:lnTo>
                <a:lnTo>
                  <a:pt x="357687" y="237998"/>
                </a:lnTo>
                <a:lnTo>
                  <a:pt x="368296" y="271805"/>
                </a:lnTo>
                <a:lnTo>
                  <a:pt x="366450" y="284607"/>
                </a:lnTo>
                <a:lnTo>
                  <a:pt x="364291" y="294386"/>
                </a:lnTo>
                <a:lnTo>
                  <a:pt x="515167" y="317754"/>
                </a:lnTo>
                <a:lnTo>
                  <a:pt x="516183" y="310134"/>
                </a:lnTo>
                <a:lnTo>
                  <a:pt x="517073" y="297688"/>
                </a:lnTo>
                <a:lnTo>
                  <a:pt x="500054" y="297688"/>
                </a:lnTo>
                <a:lnTo>
                  <a:pt x="385246" y="278765"/>
                </a:lnTo>
                <a:lnTo>
                  <a:pt x="385421" y="273589"/>
                </a:lnTo>
                <a:lnTo>
                  <a:pt x="385543" y="269996"/>
                </a:lnTo>
                <a:lnTo>
                  <a:pt x="385652" y="266761"/>
                </a:lnTo>
                <a:lnTo>
                  <a:pt x="371530" y="226314"/>
                </a:lnTo>
                <a:lnTo>
                  <a:pt x="353464" y="208295"/>
                </a:lnTo>
                <a:lnTo>
                  <a:pt x="344565" y="202311"/>
                </a:lnTo>
                <a:close/>
              </a:path>
              <a:path w="518795" h="708025">
                <a:moveTo>
                  <a:pt x="398938" y="22479"/>
                </a:moveTo>
                <a:lnTo>
                  <a:pt x="358449" y="22479"/>
                </a:lnTo>
                <a:lnTo>
                  <a:pt x="439729" y="58420"/>
                </a:lnTo>
                <a:lnTo>
                  <a:pt x="406836" y="129159"/>
                </a:lnTo>
                <a:lnTo>
                  <a:pt x="445285" y="157892"/>
                </a:lnTo>
                <a:lnTo>
                  <a:pt x="485499" y="210337"/>
                </a:lnTo>
                <a:lnTo>
                  <a:pt x="500743" y="266761"/>
                </a:lnTo>
                <a:lnTo>
                  <a:pt x="500217" y="290367"/>
                </a:lnTo>
                <a:lnTo>
                  <a:pt x="500128" y="294386"/>
                </a:lnTo>
                <a:lnTo>
                  <a:pt x="500054" y="297688"/>
                </a:lnTo>
                <a:lnTo>
                  <a:pt x="517073" y="297688"/>
                </a:lnTo>
                <a:lnTo>
                  <a:pt x="518796" y="273589"/>
                </a:lnTo>
                <a:lnTo>
                  <a:pt x="514395" y="239490"/>
                </a:lnTo>
                <a:lnTo>
                  <a:pt x="514326" y="238950"/>
                </a:lnTo>
                <a:lnTo>
                  <a:pt x="484560" y="176149"/>
                </a:lnTo>
                <a:lnTo>
                  <a:pt x="445109" y="135893"/>
                </a:lnTo>
                <a:lnTo>
                  <a:pt x="428680" y="123825"/>
                </a:lnTo>
                <a:lnTo>
                  <a:pt x="462589" y="50800"/>
                </a:lnTo>
                <a:lnTo>
                  <a:pt x="398938" y="22479"/>
                </a:lnTo>
                <a:close/>
              </a:path>
              <a:path w="518795" h="708025">
                <a:moveTo>
                  <a:pt x="330952" y="81948"/>
                </a:moveTo>
                <a:lnTo>
                  <a:pt x="268526" y="81948"/>
                </a:lnTo>
                <a:lnTo>
                  <a:pt x="318190" y="90678"/>
                </a:lnTo>
                <a:lnTo>
                  <a:pt x="325683" y="93345"/>
                </a:lnTo>
                <a:lnTo>
                  <a:pt x="330952" y="81948"/>
                </a:lnTo>
                <a:close/>
              </a:path>
              <a:path w="518795" h="708025">
                <a:moveTo>
                  <a:pt x="348416" y="0"/>
                </a:moveTo>
                <a:lnTo>
                  <a:pt x="315396" y="72390"/>
                </a:lnTo>
                <a:lnTo>
                  <a:pt x="335372" y="72390"/>
                </a:lnTo>
                <a:lnTo>
                  <a:pt x="358449" y="22479"/>
                </a:lnTo>
                <a:lnTo>
                  <a:pt x="398938" y="22479"/>
                </a:lnTo>
                <a:lnTo>
                  <a:pt x="348416" y="0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5313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5313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FF8E0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5313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FF8E0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904639" y="0"/>
            <a:ext cx="506730" cy="626110"/>
          </a:xfrm>
          <a:custGeom>
            <a:avLst/>
            <a:gdLst/>
            <a:ahLst/>
            <a:cxnLst/>
            <a:rect l="l" t="t" r="r" b="b"/>
            <a:pathLst>
              <a:path w="506729" h="626110">
                <a:moveTo>
                  <a:pt x="168236" y="314959"/>
                </a:moveTo>
                <a:lnTo>
                  <a:pt x="596" y="331470"/>
                </a:lnTo>
                <a:lnTo>
                  <a:pt x="39" y="338816"/>
                </a:lnTo>
                <a:lnTo>
                  <a:pt x="0" y="340106"/>
                </a:lnTo>
                <a:lnTo>
                  <a:pt x="6901" y="385190"/>
                </a:lnTo>
                <a:lnTo>
                  <a:pt x="22201" y="423656"/>
                </a:lnTo>
                <a:lnTo>
                  <a:pt x="70446" y="479933"/>
                </a:lnTo>
                <a:lnTo>
                  <a:pt x="108625" y="503888"/>
                </a:lnTo>
                <a:lnTo>
                  <a:pt x="148043" y="520319"/>
                </a:lnTo>
                <a:lnTo>
                  <a:pt x="134575" y="604774"/>
                </a:lnTo>
                <a:lnTo>
                  <a:pt x="134454" y="605536"/>
                </a:lnTo>
                <a:lnTo>
                  <a:pt x="264502" y="625983"/>
                </a:lnTo>
                <a:lnTo>
                  <a:pt x="267607" y="605536"/>
                </a:lnTo>
                <a:lnTo>
                  <a:pt x="267723" y="604774"/>
                </a:lnTo>
                <a:lnTo>
                  <a:pt x="248627" y="604774"/>
                </a:lnTo>
                <a:lnTo>
                  <a:pt x="155663" y="589661"/>
                </a:lnTo>
                <a:lnTo>
                  <a:pt x="169633" y="507619"/>
                </a:lnTo>
                <a:lnTo>
                  <a:pt x="160362" y="506349"/>
                </a:lnTo>
                <a:lnTo>
                  <a:pt x="140691" y="499409"/>
                </a:lnTo>
                <a:lnTo>
                  <a:pt x="101142" y="479933"/>
                </a:lnTo>
                <a:lnTo>
                  <a:pt x="59162" y="445402"/>
                </a:lnTo>
                <a:lnTo>
                  <a:pt x="26373" y="387074"/>
                </a:lnTo>
                <a:lnTo>
                  <a:pt x="19265" y="349123"/>
                </a:lnTo>
                <a:lnTo>
                  <a:pt x="149186" y="335533"/>
                </a:lnTo>
                <a:lnTo>
                  <a:pt x="168753" y="335533"/>
                </a:lnTo>
                <a:lnTo>
                  <a:pt x="167728" y="324993"/>
                </a:lnTo>
                <a:lnTo>
                  <a:pt x="168197" y="315722"/>
                </a:lnTo>
                <a:lnTo>
                  <a:pt x="168236" y="314959"/>
                </a:lnTo>
                <a:close/>
              </a:path>
              <a:path w="506729" h="626110">
                <a:moveTo>
                  <a:pt x="279234" y="53721"/>
                </a:moveTo>
                <a:lnTo>
                  <a:pt x="239098" y="53998"/>
                </a:lnTo>
                <a:lnTo>
                  <a:pt x="214845" y="65659"/>
                </a:lnTo>
                <a:lnTo>
                  <a:pt x="202403" y="82367"/>
                </a:lnTo>
                <a:lnTo>
                  <a:pt x="197801" y="97456"/>
                </a:lnTo>
                <a:lnTo>
                  <a:pt x="197700" y="97790"/>
                </a:lnTo>
                <a:lnTo>
                  <a:pt x="197098" y="110745"/>
                </a:lnTo>
                <a:lnTo>
                  <a:pt x="197004" y="112775"/>
                </a:lnTo>
                <a:lnTo>
                  <a:pt x="196924" y="114502"/>
                </a:lnTo>
                <a:lnTo>
                  <a:pt x="220052" y="152400"/>
                </a:lnTo>
                <a:lnTo>
                  <a:pt x="254532" y="172815"/>
                </a:lnTo>
                <a:lnTo>
                  <a:pt x="326674" y="204763"/>
                </a:lnTo>
                <a:lnTo>
                  <a:pt x="351227" y="216439"/>
                </a:lnTo>
                <a:lnTo>
                  <a:pt x="397344" y="244982"/>
                </a:lnTo>
                <a:lnTo>
                  <a:pt x="442476" y="300799"/>
                </a:lnTo>
                <a:lnTo>
                  <a:pt x="452404" y="338816"/>
                </a:lnTo>
                <a:lnTo>
                  <a:pt x="450938" y="385190"/>
                </a:lnTo>
                <a:lnTo>
                  <a:pt x="436322" y="433631"/>
                </a:lnTo>
                <a:lnTo>
                  <a:pt x="410460" y="472093"/>
                </a:lnTo>
                <a:lnTo>
                  <a:pt x="373808" y="500076"/>
                </a:lnTo>
                <a:lnTo>
                  <a:pt x="326823" y="517079"/>
                </a:lnTo>
                <a:lnTo>
                  <a:pt x="269963" y="522604"/>
                </a:lnTo>
                <a:lnTo>
                  <a:pt x="262470" y="522732"/>
                </a:lnTo>
                <a:lnTo>
                  <a:pt x="248627" y="604774"/>
                </a:lnTo>
                <a:lnTo>
                  <a:pt x="267723" y="604774"/>
                </a:lnTo>
                <a:lnTo>
                  <a:pt x="277329" y="541527"/>
                </a:lnTo>
                <a:lnTo>
                  <a:pt x="327802" y="536264"/>
                </a:lnTo>
                <a:lnTo>
                  <a:pt x="371572" y="522407"/>
                </a:lnTo>
                <a:lnTo>
                  <a:pt x="408139" y="500380"/>
                </a:lnTo>
                <a:lnTo>
                  <a:pt x="437001" y="470605"/>
                </a:lnTo>
                <a:lnTo>
                  <a:pt x="457588" y="433631"/>
                </a:lnTo>
                <a:lnTo>
                  <a:pt x="469607" y="389509"/>
                </a:lnTo>
                <a:lnTo>
                  <a:pt x="471023" y="342594"/>
                </a:lnTo>
                <a:lnTo>
                  <a:pt x="471138" y="338816"/>
                </a:lnTo>
                <a:lnTo>
                  <a:pt x="459637" y="293195"/>
                </a:lnTo>
                <a:lnTo>
                  <a:pt x="437781" y="258153"/>
                </a:lnTo>
                <a:lnTo>
                  <a:pt x="408520" y="230124"/>
                </a:lnTo>
                <a:lnTo>
                  <a:pt x="360085" y="199898"/>
                </a:lnTo>
                <a:lnTo>
                  <a:pt x="310984" y="177292"/>
                </a:lnTo>
                <a:lnTo>
                  <a:pt x="284986" y="166276"/>
                </a:lnTo>
                <a:lnTo>
                  <a:pt x="263597" y="156416"/>
                </a:lnTo>
                <a:lnTo>
                  <a:pt x="224471" y="130079"/>
                </a:lnTo>
                <a:lnTo>
                  <a:pt x="216513" y="111680"/>
                </a:lnTo>
                <a:lnTo>
                  <a:pt x="217131" y="101219"/>
                </a:lnTo>
                <a:lnTo>
                  <a:pt x="224919" y="83468"/>
                </a:lnTo>
                <a:lnTo>
                  <a:pt x="239435" y="74469"/>
                </a:lnTo>
                <a:lnTo>
                  <a:pt x="257689" y="72018"/>
                </a:lnTo>
                <a:lnTo>
                  <a:pt x="327797" y="72018"/>
                </a:lnTo>
                <a:lnTo>
                  <a:pt x="321935" y="68133"/>
                </a:lnTo>
                <a:lnTo>
                  <a:pt x="309285" y="62055"/>
                </a:lnTo>
                <a:lnTo>
                  <a:pt x="295039" y="57239"/>
                </a:lnTo>
                <a:lnTo>
                  <a:pt x="279234" y="53721"/>
                </a:lnTo>
                <a:close/>
              </a:path>
              <a:path w="506729" h="626110">
                <a:moveTo>
                  <a:pt x="168753" y="335533"/>
                </a:moveTo>
                <a:lnTo>
                  <a:pt x="149186" y="335533"/>
                </a:lnTo>
                <a:lnTo>
                  <a:pt x="153385" y="354312"/>
                </a:lnTo>
                <a:lnTo>
                  <a:pt x="184746" y="398907"/>
                </a:lnTo>
                <a:lnTo>
                  <a:pt x="207040" y="411749"/>
                </a:lnTo>
                <a:lnTo>
                  <a:pt x="207171" y="411749"/>
                </a:lnTo>
                <a:lnTo>
                  <a:pt x="219143" y="415641"/>
                </a:lnTo>
                <a:lnTo>
                  <a:pt x="232244" y="417957"/>
                </a:lnTo>
                <a:lnTo>
                  <a:pt x="263291" y="419169"/>
                </a:lnTo>
                <a:lnTo>
                  <a:pt x="287552" y="411749"/>
                </a:lnTo>
                <a:lnTo>
                  <a:pt x="298509" y="401607"/>
                </a:lnTo>
                <a:lnTo>
                  <a:pt x="254286" y="401607"/>
                </a:lnTo>
                <a:lnTo>
                  <a:pt x="235800" y="400176"/>
                </a:lnTo>
                <a:lnTo>
                  <a:pt x="196365" y="385190"/>
                </a:lnTo>
                <a:lnTo>
                  <a:pt x="169440" y="342594"/>
                </a:lnTo>
                <a:lnTo>
                  <a:pt x="168852" y="336548"/>
                </a:lnTo>
                <a:lnTo>
                  <a:pt x="168753" y="335533"/>
                </a:lnTo>
                <a:close/>
              </a:path>
              <a:path w="506729" h="626110">
                <a:moveTo>
                  <a:pt x="106304" y="0"/>
                </a:moveTo>
                <a:lnTo>
                  <a:pt x="82014" y="0"/>
                </a:lnTo>
                <a:lnTo>
                  <a:pt x="80220" y="1919"/>
                </a:lnTo>
                <a:lnTo>
                  <a:pt x="60375" y="38847"/>
                </a:lnTo>
                <a:lnTo>
                  <a:pt x="48661" y="82367"/>
                </a:lnTo>
                <a:lnTo>
                  <a:pt x="48559" y="82744"/>
                </a:lnTo>
                <a:lnTo>
                  <a:pt x="48475" y="83057"/>
                </a:lnTo>
                <a:lnTo>
                  <a:pt x="47217" y="121030"/>
                </a:lnTo>
                <a:lnTo>
                  <a:pt x="47147" y="123140"/>
                </a:lnTo>
                <a:lnTo>
                  <a:pt x="47069" y="125475"/>
                </a:lnTo>
                <a:lnTo>
                  <a:pt x="46959" y="128809"/>
                </a:lnTo>
                <a:lnTo>
                  <a:pt x="46917" y="130079"/>
                </a:lnTo>
                <a:lnTo>
                  <a:pt x="46816" y="133125"/>
                </a:lnTo>
                <a:lnTo>
                  <a:pt x="57936" y="180149"/>
                </a:lnTo>
                <a:lnTo>
                  <a:pt x="79550" y="215431"/>
                </a:lnTo>
                <a:lnTo>
                  <a:pt x="108927" y="243713"/>
                </a:lnTo>
                <a:lnTo>
                  <a:pt x="141597" y="265429"/>
                </a:lnTo>
                <a:lnTo>
                  <a:pt x="176745" y="283336"/>
                </a:lnTo>
                <a:lnTo>
                  <a:pt x="214337" y="299339"/>
                </a:lnTo>
                <a:lnTo>
                  <a:pt x="233226" y="307623"/>
                </a:lnTo>
                <a:lnTo>
                  <a:pt x="275678" y="331216"/>
                </a:lnTo>
                <a:lnTo>
                  <a:pt x="294220" y="370586"/>
                </a:lnTo>
                <a:lnTo>
                  <a:pt x="286592" y="389229"/>
                </a:lnTo>
                <a:lnTo>
                  <a:pt x="272249" y="398764"/>
                </a:lnTo>
                <a:lnTo>
                  <a:pt x="254286" y="401607"/>
                </a:lnTo>
                <a:lnTo>
                  <a:pt x="298509" y="401607"/>
                </a:lnTo>
                <a:lnTo>
                  <a:pt x="304288" y="396257"/>
                </a:lnTo>
                <a:lnTo>
                  <a:pt x="312762" y="373252"/>
                </a:lnTo>
                <a:lnTo>
                  <a:pt x="313482" y="355369"/>
                </a:lnTo>
                <a:lnTo>
                  <a:pt x="309380" y="340106"/>
                </a:lnTo>
                <a:lnTo>
                  <a:pt x="274898" y="306181"/>
                </a:lnTo>
                <a:lnTo>
                  <a:pt x="240366" y="289290"/>
                </a:lnTo>
                <a:lnTo>
                  <a:pt x="212406" y="277616"/>
                </a:lnTo>
                <a:lnTo>
                  <a:pt x="184492" y="265810"/>
                </a:lnTo>
                <a:lnTo>
                  <a:pt x="135646" y="239182"/>
                </a:lnTo>
                <a:lnTo>
                  <a:pt x="94593" y="203257"/>
                </a:lnTo>
                <a:lnTo>
                  <a:pt x="65610" y="133125"/>
                </a:lnTo>
                <a:lnTo>
                  <a:pt x="67144" y="85725"/>
                </a:lnTo>
                <a:lnTo>
                  <a:pt x="81499" y="37488"/>
                </a:lnTo>
                <a:lnTo>
                  <a:pt x="106304" y="0"/>
                </a:lnTo>
                <a:close/>
              </a:path>
              <a:path w="506729" h="626110">
                <a:moveTo>
                  <a:pt x="327797" y="72018"/>
                </a:moveTo>
                <a:lnTo>
                  <a:pt x="257689" y="72018"/>
                </a:lnTo>
                <a:lnTo>
                  <a:pt x="276694" y="73914"/>
                </a:lnTo>
                <a:lnTo>
                  <a:pt x="290116" y="76652"/>
                </a:lnTo>
                <a:lnTo>
                  <a:pt x="331183" y="100435"/>
                </a:lnTo>
                <a:lnTo>
                  <a:pt x="344092" y="136485"/>
                </a:lnTo>
                <a:lnTo>
                  <a:pt x="344503" y="147341"/>
                </a:lnTo>
                <a:lnTo>
                  <a:pt x="344512" y="147574"/>
                </a:lnTo>
                <a:lnTo>
                  <a:pt x="506183" y="129285"/>
                </a:lnTo>
                <a:lnTo>
                  <a:pt x="505714" y="125475"/>
                </a:lnTo>
                <a:lnTo>
                  <a:pt x="361784" y="125475"/>
                </a:lnTo>
                <a:lnTo>
                  <a:pt x="358308" y="111013"/>
                </a:lnTo>
                <a:lnTo>
                  <a:pt x="332955" y="75438"/>
                </a:lnTo>
                <a:lnTo>
                  <a:pt x="327797" y="72018"/>
                </a:lnTo>
                <a:close/>
              </a:path>
              <a:path w="506729" h="626110">
                <a:moveTo>
                  <a:pt x="443356" y="0"/>
                </a:moveTo>
                <a:lnTo>
                  <a:pt x="414763" y="0"/>
                </a:lnTo>
                <a:lnTo>
                  <a:pt x="422363" y="5333"/>
                </a:lnTo>
                <a:lnTo>
                  <a:pt x="445631" y="27122"/>
                </a:lnTo>
                <a:lnTo>
                  <a:pt x="463923" y="52292"/>
                </a:lnTo>
                <a:lnTo>
                  <a:pt x="477119" y="80843"/>
                </a:lnTo>
                <a:lnTo>
                  <a:pt x="485101" y="112775"/>
                </a:lnTo>
                <a:lnTo>
                  <a:pt x="361784" y="125475"/>
                </a:lnTo>
                <a:lnTo>
                  <a:pt x="505714" y="125475"/>
                </a:lnTo>
                <a:lnTo>
                  <a:pt x="505186" y="121189"/>
                </a:lnTo>
                <a:lnTo>
                  <a:pt x="497784" y="83468"/>
                </a:lnTo>
                <a:lnTo>
                  <a:pt x="497703" y="83057"/>
                </a:lnTo>
                <a:lnTo>
                  <a:pt x="497642" y="82744"/>
                </a:lnTo>
                <a:lnTo>
                  <a:pt x="483354" y="48386"/>
                </a:lnTo>
                <a:lnTo>
                  <a:pt x="462447" y="18125"/>
                </a:lnTo>
                <a:lnTo>
                  <a:pt x="443356" y="0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654663" y="2877311"/>
            <a:ext cx="539115" cy="1099185"/>
          </a:xfrm>
          <a:custGeom>
            <a:avLst/>
            <a:gdLst/>
            <a:ahLst/>
            <a:cxnLst/>
            <a:rect l="l" t="t" r="r" b="b"/>
            <a:pathLst>
              <a:path w="539115" h="1099185">
                <a:moveTo>
                  <a:pt x="215264" y="685164"/>
                </a:moveTo>
                <a:lnTo>
                  <a:pt x="0" y="720089"/>
                </a:lnTo>
                <a:lnTo>
                  <a:pt x="10673" y="774459"/>
                </a:lnTo>
                <a:lnTo>
                  <a:pt x="29929" y="821078"/>
                </a:lnTo>
                <a:lnTo>
                  <a:pt x="56530" y="860472"/>
                </a:lnTo>
                <a:lnTo>
                  <a:pt x="89238" y="893167"/>
                </a:lnTo>
                <a:lnTo>
                  <a:pt x="126814" y="919688"/>
                </a:lnTo>
                <a:lnTo>
                  <a:pt x="168020" y="940562"/>
                </a:lnTo>
                <a:lnTo>
                  <a:pt x="215437" y="957510"/>
                </a:lnTo>
                <a:lnTo>
                  <a:pt x="231647" y="961898"/>
                </a:lnTo>
                <a:lnTo>
                  <a:pt x="218058" y="1083310"/>
                </a:lnTo>
                <a:lnTo>
                  <a:pt x="381000" y="1099185"/>
                </a:lnTo>
                <a:lnTo>
                  <a:pt x="392937" y="981075"/>
                </a:lnTo>
                <a:lnTo>
                  <a:pt x="445598" y="975282"/>
                </a:lnTo>
                <a:lnTo>
                  <a:pt x="493825" y="963122"/>
                </a:lnTo>
                <a:lnTo>
                  <a:pt x="537007" y="944559"/>
                </a:lnTo>
                <a:lnTo>
                  <a:pt x="538860" y="943324"/>
                </a:lnTo>
                <a:lnTo>
                  <a:pt x="538860" y="803782"/>
                </a:lnTo>
                <a:lnTo>
                  <a:pt x="330200" y="803782"/>
                </a:lnTo>
                <a:lnTo>
                  <a:pt x="319605" y="802669"/>
                </a:lnTo>
                <a:lnTo>
                  <a:pt x="260681" y="776390"/>
                </a:lnTo>
                <a:lnTo>
                  <a:pt x="222164" y="720320"/>
                </a:lnTo>
                <a:lnTo>
                  <a:pt x="215264" y="685164"/>
                </a:lnTo>
                <a:close/>
              </a:path>
              <a:path w="539115" h="1099185">
                <a:moveTo>
                  <a:pt x="316102" y="0"/>
                </a:moveTo>
                <a:lnTo>
                  <a:pt x="302640" y="121412"/>
                </a:lnTo>
                <a:lnTo>
                  <a:pt x="251905" y="126582"/>
                </a:lnTo>
                <a:lnTo>
                  <a:pt x="205722" y="138197"/>
                </a:lnTo>
                <a:lnTo>
                  <a:pt x="164536" y="156275"/>
                </a:lnTo>
                <a:lnTo>
                  <a:pt x="128793" y="180832"/>
                </a:lnTo>
                <a:lnTo>
                  <a:pt x="98938" y="211883"/>
                </a:lnTo>
                <a:lnTo>
                  <a:pt x="75416" y="249445"/>
                </a:lnTo>
                <a:lnTo>
                  <a:pt x="58671" y="293535"/>
                </a:lnTo>
                <a:lnTo>
                  <a:pt x="49148" y="344170"/>
                </a:lnTo>
                <a:lnTo>
                  <a:pt x="47961" y="394842"/>
                </a:lnTo>
                <a:lnTo>
                  <a:pt x="47860" y="399168"/>
                </a:lnTo>
                <a:lnTo>
                  <a:pt x="56387" y="446119"/>
                </a:lnTo>
                <a:lnTo>
                  <a:pt x="73550" y="486092"/>
                </a:lnTo>
                <a:lnTo>
                  <a:pt x="97821" y="519684"/>
                </a:lnTo>
                <a:lnTo>
                  <a:pt x="128191" y="548203"/>
                </a:lnTo>
                <a:lnTo>
                  <a:pt x="163306" y="572484"/>
                </a:lnTo>
                <a:lnTo>
                  <a:pt x="201897" y="593478"/>
                </a:lnTo>
                <a:lnTo>
                  <a:pt x="242696" y="612139"/>
                </a:lnTo>
                <a:lnTo>
                  <a:pt x="333869" y="644786"/>
                </a:lnTo>
                <a:lnTo>
                  <a:pt x="359917" y="655065"/>
                </a:lnTo>
                <a:lnTo>
                  <a:pt x="390280" y="670466"/>
                </a:lnTo>
                <a:lnTo>
                  <a:pt x="413083" y="689022"/>
                </a:lnTo>
                <a:lnTo>
                  <a:pt x="426765" y="712412"/>
                </a:lnTo>
                <a:lnTo>
                  <a:pt x="429767" y="742314"/>
                </a:lnTo>
                <a:lnTo>
                  <a:pt x="419925" y="772832"/>
                </a:lnTo>
                <a:lnTo>
                  <a:pt x="399033" y="792813"/>
                </a:lnTo>
                <a:lnTo>
                  <a:pt x="368617" y="802911"/>
                </a:lnTo>
                <a:lnTo>
                  <a:pt x="330200" y="803782"/>
                </a:lnTo>
                <a:lnTo>
                  <a:pt x="538860" y="803782"/>
                </a:lnTo>
                <a:lnTo>
                  <a:pt x="538860" y="529706"/>
                </a:lnTo>
                <a:lnTo>
                  <a:pt x="519387" y="517949"/>
                </a:lnTo>
                <a:lnTo>
                  <a:pt x="478916" y="498728"/>
                </a:lnTo>
                <a:lnTo>
                  <a:pt x="432107" y="480369"/>
                </a:lnTo>
                <a:lnTo>
                  <a:pt x="417194" y="474979"/>
                </a:lnTo>
                <a:lnTo>
                  <a:pt x="381190" y="460803"/>
                </a:lnTo>
                <a:lnTo>
                  <a:pt x="311376" y="429305"/>
                </a:lnTo>
                <a:lnTo>
                  <a:pt x="269958" y="386292"/>
                </a:lnTo>
                <a:lnTo>
                  <a:pt x="267334" y="356742"/>
                </a:lnTo>
                <a:lnTo>
                  <a:pt x="273226" y="330618"/>
                </a:lnTo>
                <a:lnTo>
                  <a:pt x="290464" y="310816"/>
                </a:lnTo>
                <a:lnTo>
                  <a:pt x="320680" y="299467"/>
                </a:lnTo>
                <a:lnTo>
                  <a:pt x="365505" y="298703"/>
                </a:lnTo>
                <a:lnTo>
                  <a:pt x="538860" y="298703"/>
                </a:lnTo>
                <a:lnTo>
                  <a:pt x="538860" y="165821"/>
                </a:lnTo>
                <a:lnTo>
                  <a:pt x="496268" y="147224"/>
                </a:lnTo>
                <a:lnTo>
                  <a:pt x="468756" y="138684"/>
                </a:lnTo>
                <a:lnTo>
                  <a:pt x="482218" y="17145"/>
                </a:lnTo>
                <a:lnTo>
                  <a:pt x="316102" y="0"/>
                </a:lnTo>
                <a:close/>
              </a:path>
              <a:path w="539115" h="1099185">
                <a:moveTo>
                  <a:pt x="538860" y="298703"/>
                </a:moveTo>
                <a:lnTo>
                  <a:pt x="365505" y="298703"/>
                </a:lnTo>
                <a:lnTo>
                  <a:pt x="381107" y="300289"/>
                </a:lnTo>
                <a:lnTo>
                  <a:pt x="395541" y="302910"/>
                </a:lnTo>
                <a:lnTo>
                  <a:pt x="446178" y="325816"/>
                </a:lnTo>
                <a:lnTo>
                  <a:pt x="476619" y="368405"/>
                </a:lnTo>
                <a:lnTo>
                  <a:pt x="482218" y="394842"/>
                </a:lnTo>
                <a:lnTo>
                  <a:pt x="538860" y="386292"/>
                </a:lnTo>
                <a:lnTo>
                  <a:pt x="538860" y="298703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714402" y="6144869"/>
            <a:ext cx="748030" cy="713740"/>
          </a:xfrm>
          <a:custGeom>
            <a:avLst/>
            <a:gdLst/>
            <a:ahLst/>
            <a:cxnLst/>
            <a:rect l="l" t="t" r="r" b="b"/>
            <a:pathLst>
              <a:path w="748029" h="713740">
                <a:moveTo>
                  <a:pt x="282922" y="0"/>
                </a:moveTo>
                <a:lnTo>
                  <a:pt x="123156" y="49568"/>
                </a:lnTo>
                <a:lnTo>
                  <a:pt x="158716" y="166433"/>
                </a:lnTo>
                <a:lnTo>
                  <a:pt x="114035" y="191125"/>
                </a:lnTo>
                <a:lnTo>
                  <a:pt x="76092" y="219963"/>
                </a:lnTo>
                <a:lnTo>
                  <a:pt x="45302" y="252782"/>
                </a:lnTo>
                <a:lnTo>
                  <a:pt x="22080" y="289418"/>
                </a:lnTo>
                <a:lnTo>
                  <a:pt x="6840" y="329706"/>
                </a:lnTo>
                <a:lnTo>
                  <a:pt x="0" y="373482"/>
                </a:lnTo>
                <a:lnTo>
                  <a:pt x="1972" y="420581"/>
                </a:lnTo>
                <a:lnTo>
                  <a:pt x="13174" y="470839"/>
                </a:lnTo>
                <a:lnTo>
                  <a:pt x="33700" y="521868"/>
                </a:lnTo>
                <a:lnTo>
                  <a:pt x="60080" y="561641"/>
                </a:lnTo>
                <a:lnTo>
                  <a:pt x="91527" y="591532"/>
                </a:lnTo>
                <a:lnTo>
                  <a:pt x="127252" y="612913"/>
                </a:lnTo>
                <a:lnTo>
                  <a:pt x="166464" y="627154"/>
                </a:lnTo>
                <a:lnTo>
                  <a:pt x="208377" y="635627"/>
                </a:lnTo>
                <a:lnTo>
                  <a:pt x="252200" y="639706"/>
                </a:lnTo>
                <a:lnTo>
                  <a:pt x="297146" y="640760"/>
                </a:lnTo>
                <a:lnTo>
                  <a:pt x="331243" y="639088"/>
                </a:lnTo>
                <a:lnTo>
                  <a:pt x="393961" y="634908"/>
                </a:lnTo>
                <a:lnTo>
                  <a:pt x="421987" y="634072"/>
                </a:lnTo>
                <a:lnTo>
                  <a:pt x="484280" y="644368"/>
                </a:lnTo>
                <a:lnTo>
                  <a:pt x="520666" y="686823"/>
                </a:lnTo>
                <a:lnTo>
                  <a:pt x="523114" y="713130"/>
                </a:lnTo>
                <a:lnTo>
                  <a:pt x="746680" y="713130"/>
                </a:lnTo>
                <a:lnTo>
                  <a:pt x="745713" y="659338"/>
                </a:lnTo>
                <a:lnTo>
                  <a:pt x="733645" y="608919"/>
                </a:lnTo>
                <a:lnTo>
                  <a:pt x="710776" y="555116"/>
                </a:lnTo>
                <a:lnTo>
                  <a:pt x="680417" y="514144"/>
                </a:lnTo>
                <a:lnTo>
                  <a:pt x="644101" y="484344"/>
                </a:lnTo>
                <a:lnTo>
                  <a:pt x="603357" y="464056"/>
                </a:lnTo>
                <a:lnTo>
                  <a:pt x="559716" y="451619"/>
                </a:lnTo>
                <a:lnTo>
                  <a:pt x="514709" y="445374"/>
                </a:lnTo>
                <a:lnTo>
                  <a:pt x="469866" y="443661"/>
                </a:lnTo>
                <a:lnTo>
                  <a:pt x="452687" y="443864"/>
                </a:lnTo>
                <a:lnTo>
                  <a:pt x="435877" y="444404"/>
                </a:lnTo>
                <a:lnTo>
                  <a:pt x="403699" y="446100"/>
                </a:lnTo>
                <a:lnTo>
                  <a:pt x="347477" y="447655"/>
                </a:lnTo>
                <a:lnTo>
                  <a:pt x="288228" y="445822"/>
                </a:lnTo>
                <a:lnTo>
                  <a:pt x="233118" y="422636"/>
                </a:lnTo>
                <a:lnTo>
                  <a:pt x="214147" y="370185"/>
                </a:lnTo>
                <a:lnTo>
                  <a:pt x="222184" y="345192"/>
                </a:lnTo>
                <a:lnTo>
                  <a:pt x="286478" y="304520"/>
                </a:lnTo>
                <a:lnTo>
                  <a:pt x="329537" y="294631"/>
                </a:lnTo>
                <a:lnTo>
                  <a:pt x="342485" y="294004"/>
                </a:lnTo>
                <a:lnTo>
                  <a:pt x="371548" y="297668"/>
                </a:lnTo>
                <a:lnTo>
                  <a:pt x="396206" y="308187"/>
                </a:lnTo>
                <a:lnTo>
                  <a:pt x="416387" y="324855"/>
                </a:lnTo>
                <a:lnTo>
                  <a:pt x="432020" y="346963"/>
                </a:lnTo>
                <a:lnTo>
                  <a:pt x="609439" y="237223"/>
                </a:lnTo>
                <a:lnTo>
                  <a:pt x="581391" y="199750"/>
                </a:lnTo>
                <a:lnTo>
                  <a:pt x="548761" y="168821"/>
                </a:lnTo>
                <a:lnTo>
                  <a:pt x="511665" y="144554"/>
                </a:lnTo>
                <a:lnTo>
                  <a:pt x="470219" y="127071"/>
                </a:lnTo>
                <a:lnTo>
                  <a:pt x="424539" y="116493"/>
                </a:lnTo>
                <a:lnTo>
                  <a:pt x="374743" y="112941"/>
                </a:lnTo>
                <a:lnTo>
                  <a:pt x="361076" y="113181"/>
                </a:lnTo>
                <a:lnTo>
                  <a:pt x="347136" y="113907"/>
                </a:lnTo>
                <a:lnTo>
                  <a:pt x="332934" y="115132"/>
                </a:lnTo>
                <a:lnTo>
                  <a:pt x="318482" y="116865"/>
                </a:lnTo>
                <a:lnTo>
                  <a:pt x="282922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1188315"/>
            <a:ext cx="366395" cy="1099185"/>
          </a:xfrm>
          <a:custGeom>
            <a:avLst/>
            <a:gdLst/>
            <a:ahLst/>
            <a:cxnLst/>
            <a:rect l="l" t="t" r="r" b="b"/>
            <a:pathLst>
              <a:path w="366395" h="1099185">
                <a:moveTo>
                  <a:pt x="51" y="802300"/>
                </a:moveTo>
                <a:lnTo>
                  <a:pt x="0" y="1092827"/>
                </a:lnTo>
                <a:lnTo>
                  <a:pt x="58944" y="1098573"/>
                </a:lnTo>
                <a:lnTo>
                  <a:pt x="70963" y="980463"/>
                </a:lnTo>
                <a:lnTo>
                  <a:pt x="123597" y="974635"/>
                </a:lnTo>
                <a:lnTo>
                  <a:pt x="171805" y="962455"/>
                </a:lnTo>
                <a:lnTo>
                  <a:pt x="214976" y="943885"/>
                </a:lnTo>
                <a:lnTo>
                  <a:pt x="252499" y="918884"/>
                </a:lnTo>
                <a:lnTo>
                  <a:pt x="283760" y="887412"/>
                </a:lnTo>
                <a:lnTo>
                  <a:pt x="308149" y="849429"/>
                </a:lnTo>
                <a:lnTo>
                  <a:pt x="325052" y="804895"/>
                </a:lnTo>
                <a:lnTo>
                  <a:pt x="325348" y="803171"/>
                </a:lnTo>
                <a:lnTo>
                  <a:pt x="8224" y="803171"/>
                </a:lnTo>
                <a:lnTo>
                  <a:pt x="51" y="802300"/>
                </a:lnTo>
                <a:close/>
              </a:path>
              <a:path w="366395" h="1099185">
                <a:moveTo>
                  <a:pt x="0" y="433839"/>
                </a:moveTo>
                <a:lnTo>
                  <a:pt x="0" y="639967"/>
                </a:lnTo>
                <a:lnTo>
                  <a:pt x="11873" y="644175"/>
                </a:lnTo>
                <a:lnTo>
                  <a:pt x="37894" y="654454"/>
                </a:lnTo>
                <a:lnTo>
                  <a:pt x="68243" y="669855"/>
                </a:lnTo>
                <a:lnTo>
                  <a:pt x="91034" y="688411"/>
                </a:lnTo>
                <a:lnTo>
                  <a:pt x="104708" y="711801"/>
                </a:lnTo>
                <a:lnTo>
                  <a:pt x="107704" y="741703"/>
                </a:lnTo>
                <a:lnTo>
                  <a:pt x="97868" y="772221"/>
                </a:lnTo>
                <a:lnTo>
                  <a:pt x="76987" y="792202"/>
                </a:lnTo>
                <a:lnTo>
                  <a:pt x="46594" y="802300"/>
                </a:lnTo>
                <a:lnTo>
                  <a:pt x="8224" y="803171"/>
                </a:lnTo>
                <a:lnTo>
                  <a:pt x="325348" y="803171"/>
                </a:lnTo>
                <a:lnTo>
                  <a:pt x="333857" y="753768"/>
                </a:lnTo>
                <a:lnTo>
                  <a:pt x="333896" y="741703"/>
                </a:lnTo>
                <a:lnTo>
                  <a:pt x="333992" y="711801"/>
                </a:lnTo>
                <a:lnTo>
                  <a:pt x="334046" y="695313"/>
                </a:lnTo>
                <a:lnTo>
                  <a:pt x="322319" y="645713"/>
                </a:lnTo>
                <a:lnTo>
                  <a:pt x="300731" y="604042"/>
                </a:lnTo>
                <a:lnTo>
                  <a:pt x="271337" y="569373"/>
                </a:lnTo>
                <a:lnTo>
                  <a:pt x="236190" y="540781"/>
                </a:lnTo>
                <a:lnTo>
                  <a:pt x="197346" y="517337"/>
                </a:lnTo>
                <a:lnTo>
                  <a:pt x="156857" y="498117"/>
                </a:lnTo>
                <a:lnTo>
                  <a:pt x="110074" y="479740"/>
                </a:lnTo>
                <a:lnTo>
                  <a:pt x="95172" y="474368"/>
                </a:lnTo>
                <a:lnTo>
                  <a:pt x="43022" y="453652"/>
                </a:lnTo>
                <a:lnTo>
                  <a:pt x="28116" y="447444"/>
                </a:lnTo>
                <a:lnTo>
                  <a:pt x="0" y="433839"/>
                </a:lnTo>
                <a:close/>
              </a:path>
              <a:path w="366395" h="1099185">
                <a:moveTo>
                  <a:pt x="346944" y="298092"/>
                </a:moveTo>
                <a:lnTo>
                  <a:pt x="43478" y="298092"/>
                </a:lnTo>
                <a:lnTo>
                  <a:pt x="59087" y="299678"/>
                </a:lnTo>
                <a:lnTo>
                  <a:pt x="73535" y="302299"/>
                </a:lnTo>
                <a:lnTo>
                  <a:pt x="124182" y="325205"/>
                </a:lnTo>
                <a:lnTo>
                  <a:pt x="154617" y="367794"/>
                </a:lnTo>
                <a:lnTo>
                  <a:pt x="160197" y="394231"/>
                </a:lnTo>
                <a:lnTo>
                  <a:pt x="366293" y="363116"/>
                </a:lnTo>
                <a:lnTo>
                  <a:pt x="355337" y="317613"/>
                </a:lnTo>
                <a:lnTo>
                  <a:pt x="346944" y="298092"/>
                </a:lnTo>
                <a:close/>
              </a:path>
              <a:path w="366395" h="1099185">
                <a:moveTo>
                  <a:pt x="0" y="0"/>
                </a:moveTo>
                <a:lnTo>
                  <a:pt x="0" y="298833"/>
                </a:lnTo>
                <a:lnTo>
                  <a:pt x="43478" y="298092"/>
                </a:lnTo>
                <a:lnTo>
                  <a:pt x="346944" y="298092"/>
                </a:lnTo>
                <a:lnTo>
                  <a:pt x="313104" y="239418"/>
                </a:lnTo>
                <a:lnTo>
                  <a:pt x="281953" y="207038"/>
                </a:lnTo>
                <a:lnTo>
                  <a:pt x="244196" y="179343"/>
                </a:lnTo>
                <a:lnTo>
                  <a:pt x="199898" y="156487"/>
                </a:lnTo>
                <a:lnTo>
                  <a:pt x="160678" y="142057"/>
                </a:lnTo>
                <a:lnTo>
                  <a:pt x="146710" y="137945"/>
                </a:lnTo>
                <a:lnTo>
                  <a:pt x="160147" y="16533"/>
                </a:lnTo>
                <a:lnTo>
                  <a:pt x="0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49274" y="5893983"/>
            <a:ext cx="1257300" cy="941705"/>
          </a:xfrm>
          <a:custGeom>
            <a:avLst/>
            <a:gdLst/>
            <a:ahLst/>
            <a:cxnLst/>
            <a:rect l="l" t="t" r="r" b="b"/>
            <a:pathLst>
              <a:path w="1257300" h="941704">
                <a:moveTo>
                  <a:pt x="1079796" y="0"/>
                </a:moveTo>
                <a:lnTo>
                  <a:pt x="1037158" y="2728"/>
                </a:lnTo>
                <a:lnTo>
                  <a:pt x="1000183" y="12000"/>
                </a:lnTo>
                <a:lnTo>
                  <a:pt x="964699" y="28919"/>
                </a:lnTo>
                <a:lnTo>
                  <a:pt x="930504" y="52410"/>
                </a:lnTo>
                <a:lnTo>
                  <a:pt x="897395" y="81401"/>
                </a:lnTo>
                <a:lnTo>
                  <a:pt x="865170" y="114820"/>
                </a:lnTo>
                <a:lnTo>
                  <a:pt x="833625" y="151593"/>
                </a:lnTo>
                <a:lnTo>
                  <a:pt x="802558" y="190647"/>
                </a:lnTo>
                <a:lnTo>
                  <a:pt x="741048" y="271308"/>
                </a:lnTo>
                <a:lnTo>
                  <a:pt x="710199" y="310769"/>
                </a:lnTo>
                <a:lnTo>
                  <a:pt x="679018" y="348219"/>
                </a:lnTo>
                <a:lnTo>
                  <a:pt x="628458" y="402504"/>
                </a:lnTo>
                <a:lnTo>
                  <a:pt x="598065" y="432527"/>
                </a:lnTo>
                <a:lnTo>
                  <a:pt x="564599" y="463904"/>
                </a:lnTo>
                <a:lnTo>
                  <a:pt x="528314" y="496212"/>
                </a:lnTo>
                <a:lnTo>
                  <a:pt x="489464" y="529027"/>
                </a:lnTo>
                <a:lnTo>
                  <a:pt x="448301" y="561925"/>
                </a:lnTo>
                <a:lnTo>
                  <a:pt x="405079" y="594481"/>
                </a:lnTo>
                <a:lnTo>
                  <a:pt x="360050" y="626273"/>
                </a:lnTo>
                <a:lnTo>
                  <a:pt x="313469" y="656875"/>
                </a:lnTo>
                <a:lnTo>
                  <a:pt x="265588" y="685863"/>
                </a:lnTo>
                <a:lnTo>
                  <a:pt x="216660" y="712815"/>
                </a:lnTo>
                <a:lnTo>
                  <a:pt x="166938" y="737305"/>
                </a:lnTo>
                <a:lnTo>
                  <a:pt x="116677" y="758909"/>
                </a:lnTo>
                <a:lnTo>
                  <a:pt x="66127" y="777205"/>
                </a:lnTo>
                <a:lnTo>
                  <a:pt x="15544" y="791766"/>
                </a:lnTo>
                <a:lnTo>
                  <a:pt x="0" y="922494"/>
                </a:lnTo>
                <a:lnTo>
                  <a:pt x="225818" y="941157"/>
                </a:lnTo>
                <a:lnTo>
                  <a:pt x="277150" y="936166"/>
                </a:lnTo>
                <a:lnTo>
                  <a:pt x="328342" y="929604"/>
                </a:lnTo>
                <a:lnTo>
                  <a:pt x="379350" y="921491"/>
                </a:lnTo>
                <a:lnTo>
                  <a:pt x="430124" y="911846"/>
                </a:lnTo>
                <a:lnTo>
                  <a:pt x="480620" y="900688"/>
                </a:lnTo>
                <a:lnTo>
                  <a:pt x="530790" y="888037"/>
                </a:lnTo>
                <a:lnTo>
                  <a:pt x="580587" y="873911"/>
                </a:lnTo>
                <a:lnTo>
                  <a:pt x="629966" y="858331"/>
                </a:lnTo>
                <a:lnTo>
                  <a:pt x="678878" y="841314"/>
                </a:lnTo>
                <a:lnTo>
                  <a:pt x="727278" y="822881"/>
                </a:lnTo>
                <a:lnTo>
                  <a:pt x="775433" y="802426"/>
                </a:lnTo>
                <a:lnTo>
                  <a:pt x="822255" y="780184"/>
                </a:lnTo>
                <a:lnTo>
                  <a:pt x="867579" y="756196"/>
                </a:lnTo>
                <a:lnTo>
                  <a:pt x="911241" y="730500"/>
                </a:lnTo>
                <a:lnTo>
                  <a:pt x="953077" y="703135"/>
                </a:lnTo>
                <a:lnTo>
                  <a:pt x="992923" y="674140"/>
                </a:lnTo>
                <a:lnTo>
                  <a:pt x="1030614" y="643553"/>
                </a:lnTo>
                <a:lnTo>
                  <a:pt x="1065987" y="611414"/>
                </a:lnTo>
                <a:lnTo>
                  <a:pt x="1098877" y="577760"/>
                </a:lnTo>
                <a:lnTo>
                  <a:pt x="1129121" y="542632"/>
                </a:lnTo>
                <a:lnTo>
                  <a:pt x="1156554" y="506067"/>
                </a:lnTo>
                <a:lnTo>
                  <a:pt x="1181013" y="468105"/>
                </a:lnTo>
                <a:lnTo>
                  <a:pt x="1202333" y="428784"/>
                </a:lnTo>
                <a:lnTo>
                  <a:pt x="1220350" y="388143"/>
                </a:lnTo>
                <a:lnTo>
                  <a:pt x="1234900" y="346222"/>
                </a:lnTo>
                <a:lnTo>
                  <a:pt x="1245819" y="303058"/>
                </a:lnTo>
                <a:lnTo>
                  <a:pt x="1254486" y="251212"/>
                </a:lnTo>
                <a:lnTo>
                  <a:pt x="1257249" y="204518"/>
                </a:lnTo>
                <a:lnTo>
                  <a:pt x="1252532" y="149657"/>
                </a:lnTo>
                <a:lnTo>
                  <a:pt x="1239112" y="103744"/>
                </a:lnTo>
                <a:lnTo>
                  <a:pt x="1218083" y="66541"/>
                </a:lnTo>
                <a:lnTo>
                  <a:pt x="1190542" y="37806"/>
                </a:lnTo>
                <a:lnTo>
                  <a:pt x="1157583" y="17297"/>
                </a:lnTo>
                <a:lnTo>
                  <a:pt x="1120303" y="4776"/>
                </a:lnTo>
                <a:lnTo>
                  <a:pt x="1079796" y="0"/>
                </a:lnTo>
                <a:close/>
              </a:path>
            </a:pathLst>
          </a:custGeom>
          <a:solidFill>
            <a:srgbClr val="455A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49274" y="6067094"/>
            <a:ext cx="1193800" cy="713105"/>
          </a:xfrm>
          <a:custGeom>
            <a:avLst/>
            <a:gdLst/>
            <a:ahLst/>
            <a:cxnLst/>
            <a:rect l="l" t="t" r="r" b="b"/>
            <a:pathLst>
              <a:path w="1193800" h="713104">
                <a:moveTo>
                  <a:pt x="1183335" y="0"/>
                </a:moveTo>
                <a:lnTo>
                  <a:pt x="1177112" y="1536"/>
                </a:lnTo>
                <a:lnTo>
                  <a:pt x="1175461" y="6197"/>
                </a:lnTo>
                <a:lnTo>
                  <a:pt x="1155386" y="47198"/>
                </a:lnTo>
                <a:lnTo>
                  <a:pt x="1133243" y="87395"/>
                </a:lnTo>
                <a:lnTo>
                  <a:pt x="1109114" y="126737"/>
                </a:lnTo>
                <a:lnTo>
                  <a:pt x="1083081" y="165178"/>
                </a:lnTo>
                <a:lnTo>
                  <a:pt x="1055229" y="202670"/>
                </a:lnTo>
                <a:lnTo>
                  <a:pt x="1025641" y="239164"/>
                </a:lnTo>
                <a:lnTo>
                  <a:pt x="994399" y="274613"/>
                </a:lnTo>
                <a:lnTo>
                  <a:pt x="961588" y="308968"/>
                </a:lnTo>
                <a:lnTo>
                  <a:pt x="927289" y="342181"/>
                </a:lnTo>
                <a:lnTo>
                  <a:pt x="891587" y="374204"/>
                </a:lnTo>
                <a:lnTo>
                  <a:pt x="854564" y="404990"/>
                </a:lnTo>
                <a:lnTo>
                  <a:pt x="816304" y="434489"/>
                </a:lnTo>
                <a:lnTo>
                  <a:pt x="776890" y="462655"/>
                </a:lnTo>
                <a:lnTo>
                  <a:pt x="736405" y="489438"/>
                </a:lnTo>
                <a:lnTo>
                  <a:pt x="694932" y="514792"/>
                </a:lnTo>
                <a:lnTo>
                  <a:pt x="652555" y="538667"/>
                </a:lnTo>
                <a:lnTo>
                  <a:pt x="609356" y="561016"/>
                </a:lnTo>
                <a:lnTo>
                  <a:pt x="565420" y="581790"/>
                </a:lnTo>
                <a:lnTo>
                  <a:pt x="520828" y="600943"/>
                </a:lnTo>
                <a:lnTo>
                  <a:pt x="475664" y="618425"/>
                </a:lnTo>
                <a:lnTo>
                  <a:pt x="430012" y="634188"/>
                </a:lnTo>
                <a:lnTo>
                  <a:pt x="383955" y="648185"/>
                </a:lnTo>
                <a:lnTo>
                  <a:pt x="337575" y="660367"/>
                </a:lnTo>
                <a:lnTo>
                  <a:pt x="290956" y="670687"/>
                </a:lnTo>
                <a:lnTo>
                  <a:pt x="244182" y="679096"/>
                </a:lnTo>
                <a:lnTo>
                  <a:pt x="197335" y="685546"/>
                </a:lnTo>
                <a:lnTo>
                  <a:pt x="150498" y="689989"/>
                </a:lnTo>
                <a:lnTo>
                  <a:pt x="103755" y="692377"/>
                </a:lnTo>
                <a:lnTo>
                  <a:pt x="57189" y="692663"/>
                </a:lnTo>
                <a:lnTo>
                  <a:pt x="10883" y="690797"/>
                </a:lnTo>
                <a:lnTo>
                  <a:pt x="4673" y="690797"/>
                </a:lnTo>
                <a:lnTo>
                  <a:pt x="0" y="695460"/>
                </a:lnTo>
                <a:lnTo>
                  <a:pt x="0" y="706376"/>
                </a:lnTo>
                <a:lnTo>
                  <a:pt x="3124" y="711041"/>
                </a:lnTo>
                <a:lnTo>
                  <a:pt x="9347" y="711041"/>
                </a:lnTo>
                <a:lnTo>
                  <a:pt x="56428" y="712891"/>
                </a:lnTo>
                <a:lnTo>
                  <a:pt x="103769" y="712559"/>
                </a:lnTo>
                <a:lnTo>
                  <a:pt x="151284" y="710094"/>
                </a:lnTo>
                <a:lnTo>
                  <a:pt x="198890" y="705544"/>
                </a:lnTo>
                <a:lnTo>
                  <a:pt x="246503" y="698957"/>
                </a:lnTo>
                <a:lnTo>
                  <a:pt x="294037" y="690382"/>
                </a:lnTo>
                <a:lnTo>
                  <a:pt x="341410" y="679868"/>
                </a:lnTo>
                <a:lnTo>
                  <a:pt x="388537" y="667461"/>
                </a:lnTo>
                <a:lnTo>
                  <a:pt x="435333" y="653212"/>
                </a:lnTo>
                <a:lnTo>
                  <a:pt x="481714" y="637169"/>
                </a:lnTo>
                <a:lnTo>
                  <a:pt x="527597" y="619379"/>
                </a:lnTo>
                <a:lnTo>
                  <a:pt x="572897" y="599892"/>
                </a:lnTo>
                <a:lnTo>
                  <a:pt x="617529" y="578755"/>
                </a:lnTo>
                <a:lnTo>
                  <a:pt x="661410" y="556017"/>
                </a:lnTo>
                <a:lnTo>
                  <a:pt x="704456" y="531727"/>
                </a:lnTo>
                <a:lnTo>
                  <a:pt x="746581" y="505933"/>
                </a:lnTo>
                <a:lnTo>
                  <a:pt x="787703" y="478683"/>
                </a:lnTo>
                <a:lnTo>
                  <a:pt x="827737" y="450026"/>
                </a:lnTo>
                <a:lnTo>
                  <a:pt x="866598" y="420010"/>
                </a:lnTo>
                <a:lnTo>
                  <a:pt x="904202" y="388683"/>
                </a:lnTo>
                <a:lnTo>
                  <a:pt x="940465" y="356095"/>
                </a:lnTo>
                <a:lnTo>
                  <a:pt x="975304" y="322293"/>
                </a:lnTo>
                <a:lnTo>
                  <a:pt x="1008633" y="287325"/>
                </a:lnTo>
                <a:lnTo>
                  <a:pt x="1040369" y="251241"/>
                </a:lnTo>
                <a:lnTo>
                  <a:pt x="1070427" y="214089"/>
                </a:lnTo>
                <a:lnTo>
                  <a:pt x="1098723" y="175916"/>
                </a:lnTo>
                <a:lnTo>
                  <a:pt x="1125173" y="136772"/>
                </a:lnTo>
                <a:lnTo>
                  <a:pt x="1149693" y="96705"/>
                </a:lnTo>
                <a:lnTo>
                  <a:pt x="1172199" y="55763"/>
                </a:lnTo>
                <a:lnTo>
                  <a:pt x="1192606" y="13995"/>
                </a:lnTo>
                <a:lnTo>
                  <a:pt x="1193241" y="11658"/>
                </a:lnTo>
                <a:lnTo>
                  <a:pt x="1193241" y="10490"/>
                </a:lnTo>
                <a:lnTo>
                  <a:pt x="1193241" y="7086"/>
                </a:lnTo>
                <a:lnTo>
                  <a:pt x="1191463" y="3873"/>
                </a:lnTo>
                <a:lnTo>
                  <a:pt x="1187907" y="1536"/>
                </a:lnTo>
                <a:lnTo>
                  <a:pt x="11833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5586984"/>
            <a:ext cx="1152525" cy="1271270"/>
          </a:xfrm>
          <a:custGeom>
            <a:avLst/>
            <a:gdLst/>
            <a:ahLst/>
            <a:cxnLst/>
            <a:rect l="l" t="t" r="r" b="b"/>
            <a:pathLst>
              <a:path w="1152525" h="1271270">
                <a:moveTo>
                  <a:pt x="474309" y="204512"/>
                </a:moveTo>
                <a:lnTo>
                  <a:pt x="429441" y="207979"/>
                </a:lnTo>
                <a:lnTo>
                  <a:pt x="385502" y="218808"/>
                </a:lnTo>
                <a:lnTo>
                  <a:pt x="343965" y="237747"/>
                </a:lnTo>
                <a:lnTo>
                  <a:pt x="306305" y="265546"/>
                </a:lnTo>
                <a:lnTo>
                  <a:pt x="273996" y="302955"/>
                </a:lnTo>
                <a:lnTo>
                  <a:pt x="248513" y="350723"/>
                </a:lnTo>
                <a:lnTo>
                  <a:pt x="231550" y="402054"/>
                </a:lnTo>
                <a:lnTo>
                  <a:pt x="222345" y="449315"/>
                </a:lnTo>
                <a:lnTo>
                  <a:pt x="216999" y="491939"/>
                </a:lnTo>
                <a:lnTo>
                  <a:pt x="211615" y="529358"/>
                </a:lnTo>
                <a:lnTo>
                  <a:pt x="185143" y="586316"/>
                </a:lnTo>
                <a:lnTo>
                  <a:pt x="111748" y="615657"/>
                </a:lnTo>
                <a:lnTo>
                  <a:pt x="69328" y="621824"/>
                </a:lnTo>
                <a:lnTo>
                  <a:pt x="27395" y="630572"/>
                </a:lnTo>
                <a:lnTo>
                  <a:pt x="0" y="638724"/>
                </a:lnTo>
                <a:lnTo>
                  <a:pt x="0" y="1271015"/>
                </a:lnTo>
                <a:lnTo>
                  <a:pt x="874427" y="1271015"/>
                </a:lnTo>
                <a:lnTo>
                  <a:pt x="874619" y="1270547"/>
                </a:lnTo>
                <a:lnTo>
                  <a:pt x="883806" y="1225301"/>
                </a:lnTo>
                <a:lnTo>
                  <a:pt x="887700" y="1179465"/>
                </a:lnTo>
                <a:lnTo>
                  <a:pt x="890178" y="1132738"/>
                </a:lnTo>
                <a:lnTo>
                  <a:pt x="895121" y="1084821"/>
                </a:lnTo>
                <a:lnTo>
                  <a:pt x="909302" y="1036699"/>
                </a:lnTo>
                <a:lnTo>
                  <a:pt x="943305" y="999083"/>
                </a:lnTo>
                <a:lnTo>
                  <a:pt x="994231" y="977166"/>
                </a:lnTo>
                <a:lnTo>
                  <a:pt x="1011707" y="971041"/>
                </a:lnTo>
                <a:lnTo>
                  <a:pt x="1052037" y="951361"/>
                </a:lnTo>
                <a:lnTo>
                  <a:pt x="1086105" y="923499"/>
                </a:lnTo>
                <a:lnTo>
                  <a:pt x="1112889" y="888617"/>
                </a:lnTo>
                <a:lnTo>
                  <a:pt x="1131366" y="847877"/>
                </a:lnTo>
                <a:lnTo>
                  <a:pt x="1139618" y="810202"/>
                </a:lnTo>
                <a:lnTo>
                  <a:pt x="1142174" y="774280"/>
                </a:lnTo>
                <a:lnTo>
                  <a:pt x="1126644" y="685240"/>
                </a:lnTo>
                <a:lnTo>
                  <a:pt x="1092479" y="615899"/>
                </a:lnTo>
                <a:lnTo>
                  <a:pt x="1058314" y="570894"/>
                </a:lnTo>
                <a:lnTo>
                  <a:pt x="1042784" y="554862"/>
                </a:lnTo>
                <a:lnTo>
                  <a:pt x="1069064" y="516227"/>
                </a:lnTo>
                <a:lnTo>
                  <a:pt x="1091831" y="475417"/>
                </a:lnTo>
                <a:lnTo>
                  <a:pt x="1110940" y="432886"/>
                </a:lnTo>
                <a:lnTo>
                  <a:pt x="1126245" y="389084"/>
                </a:lnTo>
                <a:lnTo>
                  <a:pt x="1137602" y="344462"/>
                </a:lnTo>
                <a:lnTo>
                  <a:pt x="1146687" y="289928"/>
                </a:lnTo>
                <a:lnTo>
                  <a:pt x="688378" y="289928"/>
                </a:lnTo>
                <a:lnTo>
                  <a:pt x="660163" y="265986"/>
                </a:lnTo>
                <a:lnTo>
                  <a:pt x="629323" y="245694"/>
                </a:lnTo>
                <a:lnTo>
                  <a:pt x="596148" y="229202"/>
                </a:lnTo>
                <a:lnTo>
                  <a:pt x="560933" y="216661"/>
                </a:lnTo>
                <a:lnTo>
                  <a:pt x="518631" y="207656"/>
                </a:lnTo>
                <a:lnTo>
                  <a:pt x="474309" y="204512"/>
                </a:lnTo>
                <a:close/>
              </a:path>
              <a:path w="1152525" h="1271270">
                <a:moveTo>
                  <a:pt x="1098740" y="0"/>
                </a:moveTo>
                <a:lnTo>
                  <a:pt x="1054349" y="16646"/>
                </a:lnTo>
                <a:lnTo>
                  <a:pt x="1010699" y="34793"/>
                </a:lnTo>
                <a:lnTo>
                  <a:pt x="967791" y="54439"/>
                </a:lnTo>
                <a:lnTo>
                  <a:pt x="925627" y="75583"/>
                </a:lnTo>
                <a:lnTo>
                  <a:pt x="884212" y="98221"/>
                </a:lnTo>
                <a:lnTo>
                  <a:pt x="789351" y="166296"/>
                </a:lnTo>
                <a:lnTo>
                  <a:pt x="729173" y="227960"/>
                </a:lnTo>
                <a:lnTo>
                  <a:pt x="697556" y="272681"/>
                </a:lnTo>
                <a:lnTo>
                  <a:pt x="688378" y="289928"/>
                </a:lnTo>
                <a:lnTo>
                  <a:pt x="1146687" y="289928"/>
                </a:lnTo>
                <a:lnTo>
                  <a:pt x="1148788" y="273981"/>
                </a:lnTo>
                <a:lnTo>
                  <a:pt x="1151339" y="241754"/>
                </a:lnTo>
                <a:lnTo>
                  <a:pt x="1152144" y="211531"/>
                </a:lnTo>
                <a:lnTo>
                  <a:pt x="1143799" y="119082"/>
                </a:lnTo>
                <a:lnTo>
                  <a:pt x="1125442" y="52968"/>
                </a:lnTo>
                <a:lnTo>
                  <a:pt x="1107084" y="13252"/>
                </a:lnTo>
                <a:lnTo>
                  <a:pt x="1098740" y="0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99644" y="5701334"/>
            <a:ext cx="883919" cy="1156970"/>
          </a:xfrm>
          <a:custGeom>
            <a:avLst/>
            <a:gdLst/>
            <a:ahLst/>
            <a:cxnLst/>
            <a:rect l="l" t="t" r="r" b="b"/>
            <a:pathLst>
              <a:path w="883919" h="1156970">
                <a:moveTo>
                  <a:pt x="883869" y="9182"/>
                </a:moveTo>
                <a:lnTo>
                  <a:pt x="881240" y="3048"/>
                </a:lnTo>
                <a:lnTo>
                  <a:pt x="875271" y="0"/>
                </a:lnTo>
                <a:lnTo>
                  <a:pt x="868781" y="901"/>
                </a:lnTo>
                <a:lnTo>
                  <a:pt x="864590" y="6578"/>
                </a:lnTo>
                <a:lnTo>
                  <a:pt x="854049" y="40855"/>
                </a:lnTo>
                <a:lnTo>
                  <a:pt x="842213" y="76136"/>
                </a:lnTo>
                <a:lnTo>
                  <a:pt x="829094" y="112356"/>
                </a:lnTo>
                <a:lnTo>
                  <a:pt x="814666" y="149440"/>
                </a:lnTo>
                <a:lnTo>
                  <a:pt x="798931" y="187325"/>
                </a:lnTo>
                <a:lnTo>
                  <a:pt x="781900" y="225933"/>
                </a:lnTo>
                <a:lnTo>
                  <a:pt x="763562" y="265176"/>
                </a:lnTo>
                <a:lnTo>
                  <a:pt x="743889" y="305003"/>
                </a:lnTo>
                <a:lnTo>
                  <a:pt x="722909" y="345313"/>
                </a:lnTo>
                <a:lnTo>
                  <a:pt x="700608" y="386067"/>
                </a:lnTo>
                <a:lnTo>
                  <a:pt x="676973" y="427164"/>
                </a:lnTo>
                <a:lnTo>
                  <a:pt x="652018" y="468541"/>
                </a:lnTo>
                <a:lnTo>
                  <a:pt x="625716" y="510120"/>
                </a:lnTo>
                <a:lnTo>
                  <a:pt x="598068" y="551827"/>
                </a:lnTo>
                <a:lnTo>
                  <a:pt x="577723" y="580898"/>
                </a:lnTo>
                <a:lnTo>
                  <a:pt x="573074" y="584034"/>
                </a:lnTo>
                <a:lnTo>
                  <a:pt x="573074" y="587857"/>
                </a:lnTo>
                <a:lnTo>
                  <a:pt x="569087" y="593598"/>
                </a:lnTo>
                <a:lnTo>
                  <a:pt x="538759" y="635342"/>
                </a:lnTo>
                <a:lnTo>
                  <a:pt x="507072" y="677011"/>
                </a:lnTo>
                <a:lnTo>
                  <a:pt x="497573" y="688949"/>
                </a:lnTo>
                <a:lnTo>
                  <a:pt x="493877" y="643699"/>
                </a:lnTo>
                <a:lnTo>
                  <a:pt x="480428" y="579361"/>
                </a:lnTo>
                <a:lnTo>
                  <a:pt x="461403" y="520763"/>
                </a:lnTo>
                <a:lnTo>
                  <a:pt x="438975" y="468668"/>
                </a:lnTo>
                <a:lnTo>
                  <a:pt x="415340" y="423900"/>
                </a:lnTo>
                <a:lnTo>
                  <a:pt x="392684" y="387235"/>
                </a:lnTo>
                <a:lnTo>
                  <a:pt x="359067" y="341414"/>
                </a:lnTo>
                <a:lnTo>
                  <a:pt x="352488" y="333832"/>
                </a:lnTo>
                <a:lnTo>
                  <a:pt x="349351" y="329184"/>
                </a:lnTo>
                <a:lnTo>
                  <a:pt x="343115" y="329184"/>
                </a:lnTo>
                <a:lnTo>
                  <a:pt x="336829" y="335368"/>
                </a:lnTo>
                <a:lnTo>
                  <a:pt x="335280" y="338493"/>
                </a:lnTo>
                <a:lnTo>
                  <a:pt x="335280" y="343154"/>
                </a:lnTo>
                <a:lnTo>
                  <a:pt x="338416" y="346278"/>
                </a:lnTo>
                <a:lnTo>
                  <a:pt x="344843" y="353936"/>
                </a:lnTo>
                <a:lnTo>
                  <a:pt x="383311" y="408076"/>
                </a:lnTo>
                <a:lnTo>
                  <a:pt x="408990" y="452120"/>
                </a:lnTo>
                <a:lnTo>
                  <a:pt x="434746" y="505853"/>
                </a:lnTo>
                <a:lnTo>
                  <a:pt x="457415" y="568045"/>
                </a:lnTo>
                <a:lnTo>
                  <a:pt x="473798" y="637501"/>
                </a:lnTo>
                <a:lnTo>
                  <a:pt x="480504" y="710387"/>
                </a:lnTo>
                <a:lnTo>
                  <a:pt x="474040" y="718502"/>
                </a:lnTo>
                <a:lnTo>
                  <a:pt x="439635" y="759764"/>
                </a:lnTo>
                <a:lnTo>
                  <a:pt x="403872" y="800709"/>
                </a:lnTo>
                <a:lnTo>
                  <a:pt x="366750" y="841273"/>
                </a:lnTo>
                <a:lnTo>
                  <a:pt x="328244" y="881380"/>
                </a:lnTo>
                <a:lnTo>
                  <a:pt x="288366" y="920953"/>
                </a:lnTo>
                <a:lnTo>
                  <a:pt x="247103" y="959916"/>
                </a:lnTo>
                <a:lnTo>
                  <a:pt x="204457" y="998207"/>
                </a:lnTo>
                <a:lnTo>
                  <a:pt x="160426" y="1035735"/>
                </a:lnTo>
                <a:lnTo>
                  <a:pt x="114998" y="1072438"/>
                </a:lnTo>
                <a:lnTo>
                  <a:pt x="68173" y="1108252"/>
                </a:lnTo>
                <a:lnTo>
                  <a:pt x="19951" y="1143076"/>
                </a:lnTo>
                <a:lnTo>
                  <a:pt x="0" y="1156665"/>
                </a:lnTo>
                <a:lnTo>
                  <a:pt x="33909" y="1156665"/>
                </a:lnTo>
                <a:lnTo>
                  <a:pt x="75844" y="1126591"/>
                </a:lnTo>
                <a:lnTo>
                  <a:pt x="121754" y="1091768"/>
                </a:lnTo>
                <a:lnTo>
                  <a:pt x="166331" y="1056081"/>
                </a:lnTo>
                <a:lnTo>
                  <a:pt x="209600" y="1019581"/>
                </a:lnTo>
                <a:lnTo>
                  <a:pt x="251561" y="982345"/>
                </a:lnTo>
                <a:lnTo>
                  <a:pt x="292201" y="944448"/>
                </a:lnTo>
                <a:lnTo>
                  <a:pt x="331533" y="905941"/>
                </a:lnTo>
                <a:lnTo>
                  <a:pt x="369570" y="866902"/>
                </a:lnTo>
                <a:lnTo>
                  <a:pt x="406298" y="827405"/>
                </a:lnTo>
                <a:lnTo>
                  <a:pt x="441731" y="787514"/>
                </a:lnTo>
                <a:lnTo>
                  <a:pt x="475869" y="747306"/>
                </a:lnTo>
                <a:lnTo>
                  <a:pt x="497408" y="720750"/>
                </a:lnTo>
                <a:lnTo>
                  <a:pt x="499821" y="718781"/>
                </a:lnTo>
                <a:lnTo>
                  <a:pt x="499821" y="717791"/>
                </a:lnTo>
                <a:lnTo>
                  <a:pt x="508711" y="706831"/>
                </a:lnTo>
                <a:lnTo>
                  <a:pt x="540270" y="666165"/>
                </a:lnTo>
                <a:lnTo>
                  <a:pt x="570547" y="625398"/>
                </a:lnTo>
                <a:lnTo>
                  <a:pt x="588937" y="599490"/>
                </a:lnTo>
                <a:lnTo>
                  <a:pt x="633361" y="597763"/>
                </a:lnTo>
                <a:lnTo>
                  <a:pt x="682663" y="601167"/>
                </a:lnTo>
                <a:lnTo>
                  <a:pt x="731304" y="609625"/>
                </a:lnTo>
                <a:lnTo>
                  <a:pt x="778764" y="622808"/>
                </a:lnTo>
                <a:lnTo>
                  <a:pt x="824522" y="640422"/>
                </a:lnTo>
                <a:lnTo>
                  <a:pt x="831684" y="644601"/>
                </a:lnTo>
                <a:lnTo>
                  <a:pt x="838200" y="638441"/>
                </a:lnTo>
                <a:lnTo>
                  <a:pt x="838200" y="632015"/>
                </a:lnTo>
                <a:lnTo>
                  <a:pt x="838200" y="628726"/>
                </a:lnTo>
                <a:lnTo>
                  <a:pt x="836472" y="625335"/>
                </a:lnTo>
                <a:lnTo>
                  <a:pt x="784644" y="604037"/>
                </a:lnTo>
                <a:lnTo>
                  <a:pt x="735330" y="589927"/>
                </a:lnTo>
                <a:lnTo>
                  <a:pt x="684834" y="580999"/>
                </a:lnTo>
                <a:lnTo>
                  <a:pt x="633679" y="577418"/>
                </a:lnTo>
                <a:lnTo>
                  <a:pt x="603643" y="578523"/>
                </a:lnTo>
                <a:lnTo>
                  <a:pt x="627265" y="543750"/>
                </a:lnTo>
                <a:lnTo>
                  <a:pt x="653707" y="503034"/>
                </a:lnTo>
                <a:lnTo>
                  <a:pt x="678891" y="462470"/>
                </a:lnTo>
                <a:lnTo>
                  <a:pt x="702792" y="422122"/>
                </a:lnTo>
                <a:lnTo>
                  <a:pt x="725436" y="382079"/>
                </a:lnTo>
                <a:lnTo>
                  <a:pt x="746823" y="342392"/>
                </a:lnTo>
                <a:lnTo>
                  <a:pt x="766953" y="303136"/>
                </a:lnTo>
                <a:lnTo>
                  <a:pt x="785837" y="264375"/>
                </a:lnTo>
                <a:lnTo>
                  <a:pt x="803465" y="226187"/>
                </a:lnTo>
                <a:lnTo>
                  <a:pt x="819835" y="188633"/>
                </a:lnTo>
                <a:lnTo>
                  <a:pt x="834974" y="151790"/>
                </a:lnTo>
                <a:lnTo>
                  <a:pt x="848880" y="115722"/>
                </a:lnTo>
                <a:lnTo>
                  <a:pt x="872959" y="46164"/>
                </a:lnTo>
                <a:lnTo>
                  <a:pt x="883691" y="11518"/>
                </a:lnTo>
                <a:lnTo>
                  <a:pt x="883869" y="91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783" y="2581465"/>
            <a:ext cx="9034272" cy="129029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92055" y="3570731"/>
            <a:ext cx="1892807" cy="18882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5313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FF8E0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FF8E0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88438" y="852881"/>
            <a:ext cx="5741924" cy="7750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5313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9296" y="1912696"/>
            <a:ext cx="605028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5313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81510" y="6381569"/>
            <a:ext cx="183515" cy="214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rgbClr val="FF8E0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49940" y="256031"/>
            <a:ext cx="1243965" cy="2125980"/>
            <a:chOff x="10949940" y="256031"/>
            <a:chExt cx="1243965" cy="2125980"/>
          </a:xfrm>
        </p:grpSpPr>
        <p:sp>
          <p:nvSpPr>
            <p:cNvPr id="3" name="object 3"/>
            <p:cNvSpPr/>
            <p:nvPr/>
          </p:nvSpPr>
          <p:spPr>
            <a:xfrm>
              <a:off x="11252369" y="1124712"/>
              <a:ext cx="941705" cy="1257300"/>
            </a:xfrm>
            <a:custGeom>
              <a:avLst/>
              <a:gdLst/>
              <a:ahLst/>
              <a:cxnLst/>
              <a:rect l="l" t="t" r="r" b="b"/>
              <a:pathLst>
                <a:path w="941704" h="1257300">
                  <a:moveTo>
                    <a:pt x="922486" y="0"/>
                  </a:moveTo>
                  <a:lnTo>
                    <a:pt x="791803" y="15621"/>
                  </a:lnTo>
                  <a:lnTo>
                    <a:pt x="777245" y="66195"/>
                  </a:lnTo>
                  <a:lnTo>
                    <a:pt x="758953" y="116736"/>
                  </a:lnTo>
                  <a:lnTo>
                    <a:pt x="737351" y="166991"/>
                  </a:lnTo>
                  <a:lnTo>
                    <a:pt x="712862" y="216707"/>
                  </a:lnTo>
                  <a:lnTo>
                    <a:pt x="685911" y="265631"/>
                  </a:lnTo>
                  <a:lnTo>
                    <a:pt x="656922" y="313508"/>
                  </a:lnTo>
                  <a:lnTo>
                    <a:pt x="626318" y="360087"/>
                  </a:lnTo>
                  <a:lnTo>
                    <a:pt x="594524" y="405114"/>
                  </a:lnTo>
                  <a:lnTo>
                    <a:pt x="561963" y="448335"/>
                  </a:lnTo>
                  <a:lnTo>
                    <a:pt x="529060" y="489498"/>
                  </a:lnTo>
                  <a:lnTo>
                    <a:pt x="496239" y="528349"/>
                  </a:lnTo>
                  <a:lnTo>
                    <a:pt x="463922" y="564636"/>
                  </a:lnTo>
                  <a:lnTo>
                    <a:pt x="432536" y="598104"/>
                  </a:lnTo>
                  <a:lnTo>
                    <a:pt x="402502" y="628501"/>
                  </a:lnTo>
                  <a:lnTo>
                    <a:pt x="374246" y="655574"/>
                  </a:lnTo>
                  <a:lnTo>
                    <a:pt x="310739" y="710250"/>
                  </a:lnTo>
                  <a:lnTo>
                    <a:pt x="271280" y="741099"/>
                  </a:lnTo>
                  <a:lnTo>
                    <a:pt x="190629" y="802609"/>
                  </a:lnTo>
                  <a:lnTo>
                    <a:pt x="151582" y="833675"/>
                  </a:lnTo>
                  <a:lnTo>
                    <a:pt x="114817" y="865220"/>
                  </a:lnTo>
                  <a:lnTo>
                    <a:pt x="81406" y="897446"/>
                  </a:lnTo>
                  <a:lnTo>
                    <a:pt x="52422" y="930555"/>
                  </a:lnTo>
                  <a:lnTo>
                    <a:pt x="28936" y="964750"/>
                  </a:lnTo>
                  <a:lnTo>
                    <a:pt x="12022" y="1000233"/>
                  </a:lnTo>
                  <a:lnTo>
                    <a:pt x="2752" y="1037209"/>
                  </a:lnTo>
                  <a:lnTo>
                    <a:pt x="0" y="1079847"/>
                  </a:lnTo>
                  <a:lnTo>
                    <a:pt x="4762" y="1120354"/>
                  </a:lnTo>
                  <a:lnTo>
                    <a:pt x="17278" y="1157634"/>
                  </a:lnTo>
                  <a:lnTo>
                    <a:pt x="37788" y="1190593"/>
                  </a:lnTo>
                  <a:lnTo>
                    <a:pt x="66531" y="1218134"/>
                  </a:lnTo>
                  <a:lnTo>
                    <a:pt x="103746" y="1239162"/>
                  </a:lnTo>
                  <a:lnTo>
                    <a:pt x="149674" y="1252583"/>
                  </a:lnTo>
                  <a:lnTo>
                    <a:pt x="204555" y="1257300"/>
                  </a:lnTo>
                  <a:lnTo>
                    <a:pt x="227222" y="1256621"/>
                  </a:lnTo>
                  <a:lnTo>
                    <a:pt x="276510" y="1250977"/>
                  </a:lnTo>
                  <a:lnTo>
                    <a:pt x="346266" y="1234949"/>
                  </a:lnTo>
                  <a:lnTo>
                    <a:pt x="388184" y="1220395"/>
                  </a:lnTo>
                  <a:lnTo>
                    <a:pt x="428822" y="1202373"/>
                  </a:lnTo>
                  <a:lnTo>
                    <a:pt x="468141" y="1181046"/>
                  </a:lnTo>
                  <a:lnTo>
                    <a:pt x="506102" y="1156580"/>
                  </a:lnTo>
                  <a:lnTo>
                    <a:pt x="542666" y="1129138"/>
                  </a:lnTo>
                  <a:lnTo>
                    <a:pt x="577793" y="1098887"/>
                  </a:lnTo>
                  <a:lnTo>
                    <a:pt x="611447" y="1065990"/>
                  </a:lnTo>
                  <a:lnTo>
                    <a:pt x="643586" y="1030612"/>
                  </a:lnTo>
                  <a:lnTo>
                    <a:pt x="674174" y="992917"/>
                  </a:lnTo>
                  <a:lnTo>
                    <a:pt x="703169" y="953071"/>
                  </a:lnTo>
                  <a:lnTo>
                    <a:pt x="730535" y="911238"/>
                  </a:lnTo>
                  <a:lnTo>
                    <a:pt x="756232" y="867583"/>
                  </a:lnTo>
                  <a:lnTo>
                    <a:pt x="780220" y="822270"/>
                  </a:lnTo>
                  <a:lnTo>
                    <a:pt x="802462" y="775463"/>
                  </a:lnTo>
                  <a:lnTo>
                    <a:pt x="822918" y="727328"/>
                  </a:lnTo>
                  <a:lnTo>
                    <a:pt x="841343" y="678934"/>
                  </a:lnTo>
                  <a:lnTo>
                    <a:pt x="858355" y="630023"/>
                  </a:lnTo>
                  <a:lnTo>
                    <a:pt x="873932" y="580643"/>
                  </a:lnTo>
                  <a:lnTo>
                    <a:pt x="888055" y="530840"/>
                  </a:lnTo>
                  <a:lnTo>
                    <a:pt x="900705" y="480663"/>
                  </a:lnTo>
                  <a:lnTo>
                    <a:pt x="911861" y="430158"/>
                  </a:lnTo>
                  <a:lnTo>
                    <a:pt x="921504" y="379372"/>
                  </a:lnTo>
                  <a:lnTo>
                    <a:pt x="929614" y="328353"/>
                  </a:lnTo>
                  <a:lnTo>
                    <a:pt x="936171" y="277149"/>
                  </a:lnTo>
                  <a:lnTo>
                    <a:pt x="941155" y="225805"/>
                  </a:lnTo>
                  <a:lnTo>
                    <a:pt x="922486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252369" y="1124712"/>
              <a:ext cx="941705" cy="1257300"/>
            </a:xfrm>
            <a:custGeom>
              <a:avLst/>
              <a:gdLst/>
              <a:ahLst/>
              <a:cxnLst/>
              <a:rect l="l" t="t" r="r" b="b"/>
              <a:pathLst>
                <a:path w="941704" h="1257300">
                  <a:moveTo>
                    <a:pt x="922486" y="0"/>
                  </a:moveTo>
                  <a:lnTo>
                    <a:pt x="791803" y="15621"/>
                  </a:lnTo>
                  <a:lnTo>
                    <a:pt x="777245" y="66195"/>
                  </a:lnTo>
                  <a:lnTo>
                    <a:pt x="758953" y="116736"/>
                  </a:lnTo>
                  <a:lnTo>
                    <a:pt x="737351" y="166991"/>
                  </a:lnTo>
                  <a:lnTo>
                    <a:pt x="712862" y="216707"/>
                  </a:lnTo>
                  <a:lnTo>
                    <a:pt x="685911" y="265631"/>
                  </a:lnTo>
                  <a:lnTo>
                    <a:pt x="656922" y="313508"/>
                  </a:lnTo>
                  <a:lnTo>
                    <a:pt x="626318" y="360087"/>
                  </a:lnTo>
                  <a:lnTo>
                    <a:pt x="594524" y="405114"/>
                  </a:lnTo>
                  <a:lnTo>
                    <a:pt x="561963" y="448335"/>
                  </a:lnTo>
                  <a:lnTo>
                    <a:pt x="529060" y="489498"/>
                  </a:lnTo>
                  <a:lnTo>
                    <a:pt x="496239" y="528349"/>
                  </a:lnTo>
                  <a:lnTo>
                    <a:pt x="463922" y="564636"/>
                  </a:lnTo>
                  <a:lnTo>
                    <a:pt x="432536" y="598104"/>
                  </a:lnTo>
                  <a:lnTo>
                    <a:pt x="402502" y="628501"/>
                  </a:lnTo>
                  <a:lnTo>
                    <a:pt x="374246" y="655574"/>
                  </a:lnTo>
                  <a:lnTo>
                    <a:pt x="310739" y="710250"/>
                  </a:lnTo>
                  <a:lnTo>
                    <a:pt x="271280" y="741099"/>
                  </a:lnTo>
                  <a:lnTo>
                    <a:pt x="190629" y="802609"/>
                  </a:lnTo>
                  <a:lnTo>
                    <a:pt x="151582" y="833675"/>
                  </a:lnTo>
                  <a:lnTo>
                    <a:pt x="114817" y="865220"/>
                  </a:lnTo>
                  <a:lnTo>
                    <a:pt x="81406" y="897446"/>
                  </a:lnTo>
                  <a:lnTo>
                    <a:pt x="52422" y="930555"/>
                  </a:lnTo>
                  <a:lnTo>
                    <a:pt x="28936" y="964750"/>
                  </a:lnTo>
                  <a:lnTo>
                    <a:pt x="12022" y="1000233"/>
                  </a:lnTo>
                  <a:lnTo>
                    <a:pt x="2752" y="1037209"/>
                  </a:lnTo>
                  <a:lnTo>
                    <a:pt x="0" y="1079847"/>
                  </a:lnTo>
                  <a:lnTo>
                    <a:pt x="4762" y="1120354"/>
                  </a:lnTo>
                  <a:lnTo>
                    <a:pt x="17278" y="1157634"/>
                  </a:lnTo>
                  <a:lnTo>
                    <a:pt x="37788" y="1190593"/>
                  </a:lnTo>
                  <a:lnTo>
                    <a:pt x="66531" y="1218134"/>
                  </a:lnTo>
                  <a:lnTo>
                    <a:pt x="103746" y="1239162"/>
                  </a:lnTo>
                  <a:lnTo>
                    <a:pt x="149674" y="1252583"/>
                  </a:lnTo>
                  <a:lnTo>
                    <a:pt x="204555" y="1257300"/>
                  </a:lnTo>
                  <a:lnTo>
                    <a:pt x="227222" y="1256621"/>
                  </a:lnTo>
                  <a:lnTo>
                    <a:pt x="276510" y="1250977"/>
                  </a:lnTo>
                  <a:lnTo>
                    <a:pt x="346266" y="1234949"/>
                  </a:lnTo>
                  <a:lnTo>
                    <a:pt x="388184" y="1220395"/>
                  </a:lnTo>
                  <a:lnTo>
                    <a:pt x="428822" y="1202373"/>
                  </a:lnTo>
                  <a:lnTo>
                    <a:pt x="468141" y="1181046"/>
                  </a:lnTo>
                  <a:lnTo>
                    <a:pt x="506102" y="1156580"/>
                  </a:lnTo>
                  <a:lnTo>
                    <a:pt x="542666" y="1129138"/>
                  </a:lnTo>
                  <a:lnTo>
                    <a:pt x="577793" y="1098887"/>
                  </a:lnTo>
                  <a:lnTo>
                    <a:pt x="611447" y="1065990"/>
                  </a:lnTo>
                  <a:lnTo>
                    <a:pt x="643586" y="1030612"/>
                  </a:lnTo>
                  <a:lnTo>
                    <a:pt x="674174" y="992917"/>
                  </a:lnTo>
                  <a:lnTo>
                    <a:pt x="703169" y="953071"/>
                  </a:lnTo>
                  <a:lnTo>
                    <a:pt x="730535" y="911238"/>
                  </a:lnTo>
                  <a:lnTo>
                    <a:pt x="756232" y="867583"/>
                  </a:lnTo>
                  <a:lnTo>
                    <a:pt x="780220" y="822270"/>
                  </a:lnTo>
                  <a:lnTo>
                    <a:pt x="802462" y="775463"/>
                  </a:lnTo>
                  <a:lnTo>
                    <a:pt x="822918" y="727328"/>
                  </a:lnTo>
                  <a:lnTo>
                    <a:pt x="841343" y="678934"/>
                  </a:lnTo>
                  <a:lnTo>
                    <a:pt x="858355" y="630023"/>
                  </a:lnTo>
                  <a:lnTo>
                    <a:pt x="873932" y="580643"/>
                  </a:lnTo>
                  <a:lnTo>
                    <a:pt x="888055" y="530840"/>
                  </a:lnTo>
                  <a:lnTo>
                    <a:pt x="900705" y="480663"/>
                  </a:lnTo>
                  <a:lnTo>
                    <a:pt x="911861" y="430158"/>
                  </a:lnTo>
                  <a:lnTo>
                    <a:pt x="921504" y="379372"/>
                  </a:lnTo>
                  <a:lnTo>
                    <a:pt x="929614" y="328353"/>
                  </a:lnTo>
                  <a:lnTo>
                    <a:pt x="936171" y="277149"/>
                  </a:lnTo>
                  <a:lnTo>
                    <a:pt x="941155" y="225805"/>
                  </a:lnTo>
                  <a:lnTo>
                    <a:pt x="922486" y="0"/>
                  </a:lnTo>
                  <a:close/>
                </a:path>
              </a:pathLst>
            </a:custGeom>
            <a:solidFill>
              <a:srgbClr val="2531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25428" y="1124712"/>
              <a:ext cx="713105" cy="1193800"/>
            </a:xfrm>
            <a:custGeom>
              <a:avLst/>
              <a:gdLst/>
              <a:ahLst/>
              <a:cxnLst/>
              <a:rect l="l" t="t" r="r" b="b"/>
              <a:pathLst>
                <a:path w="713104" h="1193800">
                  <a:moveTo>
                    <a:pt x="706374" y="0"/>
                  </a:moveTo>
                  <a:lnTo>
                    <a:pt x="695451" y="0"/>
                  </a:lnTo>
                  <a:lnTo>
                    <a:pt x="690879" y="4699"/>
                  </a:lnTo>
                  <a:lnTo>
                    <a:pt x="690879" y="10922"/>
                  </a:lnTo>
                  <a:lnTo>
                    <a:pt x="692747" y="57231"/>
                  </a:lnTo>
                  <a:lnTo>
                    <a:pt x="692463" y="103800"/>
                  </a:lnTo>
                  <a:lnTo>
                    <a:pt x="690075" y="150546"/>
                  </a:lnTo>
                  <a:lnTo>
                    <a:pt x="685632" y="197385"/>
                  </a:lnTo>
                  <a:lnTo>
                    <a:pt x="679181" y="244234"/>
                  </a:lnTo>
                  <a:lnTo>
                    <a:pt x="670772" y="291010"/>
                  </a:lnTo>
                  <a:lnTo>
                    <a:pt x="660451" y="337631"/>
                  </a:lnTo>
                  <a:lnTo>
                    <a:pt x="648268" y="384011"/>
                  </a:lnTo>
                  <a:lnTo>
                    <a:pt x="634269" y="430070"/>
                  </a:lnTo>
                  <a:lnTo>
                    <a:pt x="618504" y="475723"/>
                  </a:lnTo>
                  <a:lnTo>
                    <a:pt x="601019" y="520887"/>
                  </a:lnTo>
                  <a:lnTo>
                    <a:pt x="581865" y="565479"/>
                  </a:lnTo>
                  <a:lnTo>
                    <a:pt x="561087" y="609416"/>
                  </a:lnTo>
                  <a:lnTo>
                    <a:pt x="538736" y="652614"/>
                  </a:lnTo>
                  <a:lnTo>
                    <a:pt x="514858" y="694991"/>
                  </a:lnTo>
                  <a:lnTo>
                    <a:pt x="489501" y="736464"/>
                  </a:lnTo>
                  <a:lnTo>
                    <a:pt x="462714" y="776948"/>
                  </a:lnTo>
                  <a:lnTo>
                    <a:pt x="434546" y="816362"/>
                  </a:lnTo>
                  <a:lnTo>
                    <a:pt x="405043" y="854621"/>
                  </a:lnTo>
                  <a:lnTo>
                    <a:pt x="374254" y="891643"/>
                  </a:lnTo>
                  <a:lnTo>
                    <a:pt x="342228" y="927344"/>
                  </a:lnTo>
                  <a:lnTo>
                    <a:pt x="309012" y="961642"/>
                  </a:lnTo>
                  <a:lnTo>
                    <a:pt x="274654" y="994453"/>
                  </a:lnTo>
                  <a:lnTo>
                    <a:pt x="239202" y="1025694"/>
                  </a:lnTo>
                  <a:lnTo>
                    <a:pt x="202706" y="1055282"/>
                  </a:lnTo>
                  <a:lnTo>
                    <a:pt x="165211" y="1083133"/>
                  </a:lnTo>
                  <a:lnTo>
                    <a:pt x="126768" y="1109165"/>
                  </a:lnTo>
                  <a:lnTo>
                    <a:pt x="87423" y="1133294"/>
                  </a:lnTo>
                  <a:lnTo>
                    <a:pt x="47225" y="1155437"/>
                  </a:lnTo>
                  <a:lnTo>
                    <a:pt x="6223" y="1175512"/>
                  </a:lnTo>
                  <a:lnTo>
                    <a:pt x="1524" y="1177163"/>
                  </a:lnTo>
                  <a:lnTo>
                    <a:pt x="0" y="1183386"/>
                  </a:lnTo>
                  <a:lnTo>
                    <a:pt x="1524" y="1187958"/>
                  </a:lnTo>
                  <a:lnTo>
                    <a:pt x="3937" y="1191514"/>
                  </a:lnTo>
                  <a:lnTo>
                    <a:pt x="7112" y="1193291"/>
                  </a:lnTo>
                  <a:lnTo>
                    <a:pt x="10541" y="1193291"/>
                  </a:lnTo>
                  <a:lnTo>
                    <a:pt x="11683" y="1193291"/>
                  </a:lnTo>
                  <a:lnTo>
                    <a:pt x="55863" y="1172250"/>
                  </a:lnTo>
                  <a:lnTo>
                    <a:pt x="96804" y="1149745"/>
                  </a:lnTo>
                  <a:lnTo>
                    <a:pt x="136869" y="1125225"/>
                  </a:lnTo>
                  <a:lnTo>
                    <a:pt x="176012" y="1098775"/>
                  </a:lnTo>
                  <a:lnTo>
                    <a:pt x="214182" y="1070480"/>
                  </a:lnTo>
                  <a:lnTo>
                    <a:pt x="251333" y="1040422"/>
                  </a:lnTo>
                  <a:lnTo>
                    <a:pt x="287414" y="1008687"/>
                  </a:lnTo>
                  <a:lnTo>
                    <a:pt x="322379" y="975359"/>
                  </a:lnTo>
                  <a:lnTo>
                    <a:pt x="356179" y="940521"/>
                  </a:lnTo>
                  <a:lnTo>
                    <a:pt x="388765" y="904258"/>
                  </a:lnTo>
                  <a:lnTo>
                    <a:pt x="420089" y="866655"/>
                  </a:lnTo>
                  <a:lnTo>
                    <a:pt x="450103" y="827795"/>
                  </a:lnTo>
                  <a:lnTo>
                    <a:pt x="478757" y="787762"/>
                  </a:lnTo>
                  <a:lnTo>
                    <a:pt x="506005" y="746641"/>
                  </a:lnTo>
                  <a:lnTo>
                    <a:pt x="531796" y="704516"/>
                  </a:lnTo>
                  <a:lnTo>
                    <a:pt x="556084" y="661471"/>
                  </a:lnTo>
                  <a:lnTo>
                    <a:pt x="578819" y="617591"/>
                  </a:lnTo>
                  <a:lnTo>
                    <a:pt x="599953" y="572958"/>
                  </a:lnTo>
                  <a:lnTo>
                    <a:pt x="619437" y="527659"/>
                  </a:lnTo>
                  <a:lnTo>
                    <a:pt x="637224" y="481776"/>
                  </a:lnTo>
                  <a:lnTo>
                    <a:pt x="653265" y="435395"/>
                  </a:lnTo>
                  <a:lnTo>
                    <a:pt x="667512" y="388598"/>
                  </a:lnTo>
                  <a:lnTo>
                    <a:pt x="679915" y="341471"/>
                  </a:lnTo>
                  <a:lnTo>
                    <a:pt x="690427" y="294098"/>
                  </a:lnTo>
                  <a:lnTo>
                    <a:pt x="699000" y="246562"/>
                  </a:lnTo>
                  <a:lnTo>
                    <a:pt x="705584" y="198949"/>
                  </a:lnTo>
                  <a:lnTo>
                    <a:pt x="710132" y="151341"/>
                  </a:lnTo>
                  <a:lnTo>
                    <a:pt x="712595" y="103824"/>
                  </a:lnTo>
                  <a:lnTo>
                    <a:pt x="712925" y="56481"/>
                  </a:lnTo>
                  <a:lnTo>
                    <a:pt x="711073" y="9398"/>
                  </a:lnTo>
                  <a:lnTo>
                    <a:pt x="711073" y="3175"/>
                  </a:lnTo>
                  <a:lnTo>
                    <a:pt x="706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949940" y="256031"/>
              <a:ext cx="1243965" cy="1371600"/>
            </a:xfrm>
            <a:custGeom>
              <a:avLst/>
              <a:gdLst/>
              <a:ahLst/>
              <a:cxnLst/>
              <a:rect l="l" t="t" r="r" b="b"/>
              <a:pathLst>
                <a:path w="1243965" h="1371600">
                  <a:moveTo>
                    <a:pt x="993139" y="0"/>
                  </a:moveTo>
                  <a:lnTo>
                    <a:pt x="942181" y="2222"/>
                  </a:lnTo>
                  <a:lnTo>
                    <a:pt x="887221" y="9398"/>
                  </a:lnTo>
                  <a:lnTo>
                    <a:pt x="829077" y="23291"/>
                  </a:lnTo>
                  <a:lnTo>
                    <a:pt x="779915" y="43037"/>
                  </a:lnTo>
                  <a:lnTo>
                    <a:pt x="738933" y="67965"/>
                  </a:lnTo>
                  <a:lnTo>
                    <a:pt x="705331" y="97403"/>
                  </a:lnTo>
                  <a:lnTo>
                    <a:pt x="678307" y="130683"/>
                  </a:lnTo>
                  <a:lnTo>
                    <a:pt x="657058" y="167132"/>
                  </a:lnTo>
                  <a:lnTo>
                    <a:pt x="640784" y="206080"/>
                  </a:lnTo>
                  <a:lnTo>
                    <a:pt x="628682" y="246857"/>
                  </a:lnTo>
                  <a:lnTo>
                    <a:pt x="619952" y="288792"/>
                  </a:lnTo>
                  <a:lnTo>
                    <a:pt x="613790" y="331216"/>
                  </a:lnTo>
                  <a:lnTo>
                    <a:pt x="602877" y="375728"/>
                  </a:lnTo>
                  <a:lnTo>
                    <a:pt x="559275" y="421765"/>
                  </a:lnTo>
                  <a:lnTo>
                    <a:pt x="490407" y="436470"/>
                  </a:lnTo>
                  <a:lnTo>
                    <a:pt x="447913" y="441819"/>
                  </a:lnTo>
                  <a:lnTo>
                    <a:pt x="400799" y="451027"/>
                  </a:lnTo>
                  <a:lnTo>
                    <a:pt x="349630" y="467995"/>
                  </a:lnTo>
                  <a:lnTo>
                    <a:pt x="302030" y="493472"/>
                  </a:lnTo>
                  <a:lnTo>
                    <a:pt x="264747" y="525776"/>
                  </a:lnTo>
                  <a:lnTo>
                    <a:pt x="237036" y="563431"/>
                  </a:lnTo>
                  <a:lnTo>
                    <a:pt x="218154" y="604964"/>
                  </a:lnTo>
                  <a:lnTo>
                    <a:pt x="207356" y="648903"/>
                  </a:lnTo>
                  <a:lnTo>
                    <a:pt x="203898" y="693773"/>
                  </a:lnTo>
                  <a:lnTo>
                    <a:pt x="207036" y="738101"/>
                  </a:lnTo>
                  <a:lnTo>
                    <a:pt x="216026" y="780415"/>
                  </a:lnTo>
                  <a:lnTo>
                    <a:pt x="244967" y="848772"/>
                  </a:lnTo>
                  <a:lnTo>
                    <a:pt x="289051" y="907796"/>
                  </a:lnTo>
                  <a:lnTo>
                    <a:pt x="271849" y="916981"/>
                  </a:lnTo>
                  <a:lnTo>
                    <a:pt x="227250" y="948610"/>
                  </a:lnTo>
                  <a:lnTo>
                    <a:pt x="165768" y="1008790"/>
                  </a:lnTo>
                  <a:lnTo>
                    <a:pt x="97916" y="1103630"/>
                  </a:lnTo>
                  <a:lnTo>
                    <a:pt x="75346" y="1145068"/>
                  </a:lnTo>
                  <a:lnTo>
                    <a:pt x="54269" y="1187244"/>
                  </a:lnTo>
                  <a:lnTo>
                    <a:pt x="34686" y="1230164"/>
                  </a:lnTo>
                  <a:lnTo>
                    <a:pt x="16596" y="1273834"/>
                  </a:lnTo>
                  <a:lnTo>
                    <a:pt x="0" y="1318260"/>
                  </a:lnTo>
                  <a:lnTo>
                    <a:pt x="13207" y="1326594"/>
                  </a:lnTo>
                  <a:lnTo>
                    <a:pt x="52800" y="1344930"/>
                  </a:lnTo>
                  <a:lnTo>
                    <a:pt x="118729" y="1363265"/>
                  </a:lnTo>
                  <a:lnTo>
                    <a:pt x="210946" y="1371600"/>
                  </a:lnTo>
                  <a:lnTo>
                    <a:pt x="241020" y="1370802"/>
                  </a:lnTo>
                  <a:lnTo>
                    <a:pt x="307262" y="1363777"/>
                  </a:lnTo>
                  <a:lnTo>
                    <a:pt x="387880" y="1345731"/>
                  </a:lnTo>
                  <a:lnTo>
                    <a:pt x="431541" y="1330403"/>
                  </a:lnTo>
                  <a:lnTo>
                    <a:pt x="473947" y="1311283"/>
                  </a:lnTo>
                  <a:lnTo>
                    <a:pt x="514652" y="1288517"/>
                  </a:lnTo>
                  <a:lnTo>
                    <a:pt x="553211" y="1262253"/>
                  </a:lnTo>
                  <a:lnTo>
                    <a:pt x="569184" y="1277770"/>
                  </a:lnTo>
                  <a:lnTo>
                    <a:pt x="614029" y="1311910"/>
                  </a:lnTo>
                  <a:lnTo>
                    <a:pt x="683138" y="1346049"/>
                  </a:lnTo>
                  <a:lnTo>
                    <a:pt x="771905" y="1361567"/>
                  </a:lnTo>
                  <a:lnTo>
                    <a:pt x="789590" y="1360951"/>
                  </a:lnTo>
                  <a:lnTo>
                    <a:pt x="845311" y="1350772"/>
                  </a:lnTo>
                  <a:lnTo>
                    <a:pt x="885932" y="1332347"/>
                  </a:lnTo>
                  <a:lnTo>
                    <a:pt x="920718" y="1305575"/>
                  </a:lnTo>
                  <a:lnTo>
                    <a:pt x="948503" y="1271494"/>
                  </a:lnTo>
                  <a:lnTo>
                    <a:pt x="968120" y="1231138"/>
                  </a:lnTo>
                  <a:lnTo>
                    <a:pt x="974218" y="1213657"/>
                  </a:lnTo>
                  <a:lnTo>
                    <a:pt x="980900" y="1196355"/>
                  </a:lnTo>
                  <a:lnTo>
                    <a:pt x="1013130" y="1143644"/>
                  </a:lnTo>
                  <a:lnTo>
                    <a:pt x="1056604" y="1118788"/>
                  </a:lnTo>
                  <a:lnTo>
                    <a:pt x="1129299" y="1109608"/>
                  </a:lnTo>
                  <a:lnTo>
                    <a:pt x="1175877" y="1107127"/>
                  </a:lnTo>
                  <a:lnTo>
                    <a:pt x="1221572" y="1103231"/>
                  </a:lnTo>
                  <a:lnTo>
                    <a:pt x="1243583" y="1098749"/>
                  </a:lnTo>
                  <a:lnTo>
                    <a:pt x="1243583" y="85917"/>
                  </a:lnTo>
                  <a:lnTo>
                    <a:pt x="1233804" y="57658"/>
                  </a:lnTo>
                  <a:lnTo>
                    <a:pt x="1217239" y="48648"/>
                  </a:lnTo>
                  <a:lnTo>
                    <a:pt x="1169574" y="28829"/>
                  </a:lnTo>
                  <a:lnTo>
                    <a:pt x="1093858" y="9009"/>
                  </a:lnTo>
                  <a:lnTo>
                    <a:pt x="993139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59694" y="707961"/>
              <a:ext cx="1134110" cy="851535"/>
            </a:xfrm>
            <a:custGeom>
              <a:avLst/>
              <a:gdLst/>
              <a:ahLst/>
              <a:cxnLst/>
              <a:rect l="l" t="t" r="r" b="b"/>
              <a:pathLst>
                <a:path w="1134109" h="851535">
                  <a:moveTo>
                    <a:pt x="1133817" y="0"/>
                  </a:moveTo>
                  <a:lnTo>
                    <a:pt x="1108240" y="35420"/>
                  </a:lnTo>
                  <a:lnTo>
                    <a:pt x="1072426" y="82245"/>
                  </a:lnTo>
                  <a:lnTo>
                    <a:pt x="1035723" y="127660"/>
                  </a:lnTo>
                  <a:lnTo>
                    <a:pt x="998194" y="171704"/>
                  </a:lnTo>
                  <a:lnTo>
                    <a:pt x="959904" y="214337"/>
                  </a:lnTo>
                  <a:lnTo>
                    <a:pt x="920940" y="255600"/>
                  </a:lnTo>
                  <a:lnTo>
                    <a:pt x="881367" y="295478"/>
                  </a:lnTo>
                  <a:lnTo>
                    <a:pt x="841260" y="333984"/>
                  </a:lnTo>
                  <a:lnTo>
                    <a:pt x="800696" y="371106"/>
                  </a:lnTo>
                  <a:lnTo>
                    <a:pt x="759752" y="406869"/>
                  </a:lnTo>
                  <a:lnTo>
                    <a:pt x="718502" y="441274"/>
                  </a:lnTo>
                  <a:lnTo>
                    <a:pt x="710971" y="447268"/>
                  </a:lnTo>
                  <a:lnTo>
                    <a:pt x="642061" y="440944"/>
                  </a:lnTo>
                  <a:lnTo>
                    <a:pt x="572630" y="424573"/>
                  </a:lnTo>
                  <a:lnTo>
                    <a:pt x="510438" y="401929"/>
                  </a:lnTo>
                  <a:lnTo>
                    <a:pt x="456704" y="376174"/>
                  </a:lnTo>
                  <a:lnTo>
                    <a:pt x="412661" y="350507"/>
                  </a:lnTo>
                  <a:lnTo>
                    <a:pt x="379526" y="328066"/>
                  </a:lnTo>
                  <a:lnTo>
                    <a:pt x="347700" y="302450"/>
                  </a:lnTo>
                  <a:lnTo>
                    <a:pt x="343128" y="302450"/>
                  </a:lnTo>
                  <a:lnTo>
                    <a:pt x="339953" y="303974"/>
                  </a:lnTo>
                  <a:lnTo>
                    <a:pt x="333730" y="310324"/>
                  </a:lnTo>
                  <a:lnTo>
                    <a:pt x="333730" y="316547"/>
                  </a:lnTo>
                  <a:lnTo>
                    <a:pt x="338429" y="319722"/>
                  </a:lnTo>
                  <a:lnTo>
                    <a:pt x="345998" y="326301"/>
                  </a:lnTo>
                  <a:lnTo>
                    <a:pt x="391833" y="359918"/>
                  </a:lnTo>
                  <a:lnTo>
                    <a:pt x="428498" y="382562"/>
                  </a:lnTo>
                  <a:lnTo>
                    <a:pt x="473265" y="406184"/>
                  </a:lnTo>
                  <a:lnTo>
                    <a:pt x="525335" y="428599"/>
                  </a:lnTo>
                  <a:lnTo>
                    <a:pt x="583933" y="447611"/>
                  </a:lnTo>
                  <a:lnTo>
                    <a:pt x="648258" y="461035"/>
                  </a:lnTo>
                  <a:lnTo>
                    <a:pt x="689457" y="464388"/>
                  </a:lnTo>
                  <a:lnTo>
                    <a:pt x="676998" y="474306"/>
                  </a:lnTo>
                  <a:lnTo>
                    <a:pt x="635342" y="505993"/>
                  </a:lnTo>
                  <a:lnTo>
                    <a:pt x="593598" y="536321"/>
                  </a:lnTo>
                  <a:lnTo>
                    <a:pt x="551827" y="565302"/>
                  </a:lnTo>
                  <a:lnTo>
                    <a:pt x="510120" y="592937"/>
                  </a:lnTo>
                  <a:lnTo>
                    <a:pt x="468541" y="619239"/>
                  </a:lnTo>
                  <a:lnTo>
                    <a:pt x="427164" y="644207"/>
                  </a:lnTo>
                  <a:lnTo>
                    <a:pt x="386067" y="667829"/>
                  </a:lnTo>
                  <a:lnTo>
                    <a:pt x="345313" y="690130"/>
                  </a:lnTo>
                  <a:lnTo>
                    <a:pt x="304990" y="711111"/>
                  </a:lnTo>
                  <a:lnTo>
                    <a:pt x="265176" y="730770"/>
                  </a:lnTo>
                  <a:lnTo>
                    <a:pt x="225920" y="749122"/>
                  </a:lnTo>
                  <a:lnTo>
                    <a:pt x="187325" y="766152"/>
                  </a:lnTo>
                  <a:lnTo>
                    <a:pt x="149440" y="781875"/>
                  </a:lnTo>
                  <a:lnTo>
                    <a:pt x="112344" y="796302"/>
                  </a:lnTo>
                  <a:lnTo>
                    <a:pt x="76123" y="809421"/>
                  </a:lnTo>
                  <a:lnTo>
                    <a:pt x="6578" y="831786"/>
                  </a:lnTo>
                  <a:lnTo>
                    <a:pt x="876" y="835990"/>
                  </a:lnTo>
                  <a:lnTo>
                    <a:pt x="0" y="842492"/>
                  </a:lnTo>
                  <a:lnTo>
                    <a:pt x="3073" y="848474"/>
                  </a:lnTo>
                  <a:lnTo>
                    <a:pt x="9245" y="851090"/>
                  </a:lnTo>
                  <a:lnTo>
                    <a:pt x="10388" y="851090"/>
                  </a:lnTo>
                  <a:lnTo>
                    <a:pt x="80454" y="828713"/>
                  </a:lnTo>
                  <a:lnTo>
                    <a:pt x="151752" y="802144"/>
                  </a:lnTo>
                  <a:lnTo>
                    <a:pt x="188607" y="787006"/>
                  </a:lnTo>
                  <a:lnTo>
                    <a:pt x="226161" y="770636"/>
                  </a:lnTo>
                  <a:lnTo>
                    <a:pt x="264350" y="753008"/>
                  </a:lnTo>
                  <a:lnTo>
                    <a:pt x="303110" y="734123"/>
                  </a:lnTo>
                  <a:lnTo>
                    <a:pt x="342366" y="713994"/>
                  </a:lnTo>
                  <a:lnTo>
                    <a:pt x="382054" y="692607"/>
                  </a:lnTo>
                  <a:lnTo>
                    <a:pt x="422109" y="669963"/>
                  </a:lnTo>
                  <a:lnTo>
                    <a:pt x="462457" y="646049"/>
                  </a:lnTo>
                  <a:lnTo>
                    <a:pt x="503021" y="620877"/>
                  </a:lnTo>
                  <a:lnTo>
                    <a:pt x="543750" y="594423"/>
                  </a:lnTo>
                  <a:lnTo>
                    <a:pt x="583234" y="567613"/>
                  </a:lnTo>
                  <a:lnTo>
                    <a:pt x="582002" y="600900"/>
                  </a:lnTo>
                  <a:lnTo>
                    <a:pt x="585584" y="652056"/>
                  </a:lnTo>
                  <a:lnTo>
                    <a:pt x="594512" y="702525"/>
                  </a:lnTo>
                  <a:lnTo>
                    <a:pt x="608609" y="751827"/>
                  </a:lnTo>
                  <a:lnTo>
                    <a:pt x="627735" y="799401"/>
                  </a:lnTo>
                  <a:lnTo>
                    <a:pt x="633323" y="805370"/>
                  </a:lnTo>
                  <a:lnTo>
                    <a:pt x="636625" y="805370"/>
                  </a:lnTo>
                  <a:lnTo>
                    <a:pt x="643102" y="805370"/>
                  </a:lnTo>
                  <a:lnTo>
                    <a:pt x="649198" y="798893"/>
                  </a:lnTo>
                  <a:lnTo>
                    <a:pt x="645007" y="791654"/>
                  </a:lnTo>
                  <a:lnTo>
                    <a:pt x="627392" y="745909"/>
                  </a:lnTo>
                  <a:lnTo>
                    <a:pt x="614210" y="698449"/>
                  </a:lnTo>
                  <a:lnTo>
                    <a:pt x="605764" y="649820"/>
                  </a:lnTo>
                  <a:lnTo>
                    <a:pt x="602335" y="600532"/>
                  </a:lnTo>
                  <a:lnTo>
                    <a:pt x="604164" y="552792"/>
                  </a:lnTo>
                  <a:lnTo>
                    <a:pt x="625398" y="537705"/>
                  </a:lnTo>
                  <a:lnTo>
                    <a:pt x="666178" y="507428"/>
                  </a:lnTo>
                  <a:lnTo>
                    <a:pt x="706843" y="475869"/>
                  </a:lnTo>
                  <a:lnTo>
                    <a:pt x="718045" y="466775"/>
                  </a:lnTo>
                  <a:lnTo>
                    <a:pt x="719429" y="467042"/>
                  </a:lnTo>
                  <a:lnTo>
                    <a:pt x="723366" y="467042"/>
                  </a:lnTo>
                  <a:lnTo>
                    <a:pt x="726922" y="462724"/>
                  </a:lnTo>
                  <a:lnTo>
                    <a:pt x="726922" y="459574"/>
                  </a:lnTo>
                  <a:lnTo>
                    <a:pt x="747318" y="443014"/>
                  </a:lnTo>
                  <a:lnTo>
                    <a:pt x="787527" y="408876"/>
                  </a:lnTo>
                  <a:lnTo>
                    <a:pt x="827430" y="373443"/>
                  </a:lnTo>
                  <a:lnTo>
                    <a:pt x="866927" y="336715"/>
                  </a:lnTo>
                  <a:lnTo>
                    <a:pt x="905954" y="298691"/>
                  </a:lnTo>
                  <a:lnTo>
                    <a:pt x="944460" y="259346"/>
                  </a:lnTo>
                  <a:lnTo>
                    <a:pt x="982370" y="218706"/>
                  </a:lnTo>
                  <a:lnTo>
                    <a:pt x="1019606" y="176758"/>
                  </a:lnTo>
                  <a:lnTo>
                    <a:pt x="1056106" y="133489"/>
                  </a:lnTo>
                  <a:lnTo>
                    <a:pt x="1091793" y="88900"/>
                  </a:lnTo>
                  <a:lnTo>
                    <a:pt x="1126617" y="43002"/>
                  </a:lnTo>
                  <a:lnTo>
                    <a:pt x="1133817" y="32956"/>
                  </a:lnTo>
                  <a:lnTo>
                    <a:pt x="11338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9088921" y="0"/>
            <a:ext cx="877569" cy="749935"/>
          </a:xfrm>
          <a:custGeom>
            <a:avLst/>
            <a:gdLst/>
            <a:ahLst/>
            <a:cxnLst/>
            <a:rect l="l" t="t" r="r" b="b"/>
            <a:pathLst>
              <a:path w="877570" h="749935">
                <a:moveTo>
                  <a:pt x="29043" y="174498"/>
                </a:moveTo>
                <a:lnTo>
                  <a:pt x="22820" y="185674"/>
                </a:lnTo>
                <a:lnTo>
                  <a:pt x="6030" y="240264"/>
                </a:lnTo>
                <a:lnTo>
                  <a:pt x="0" y="291195"/>
                </a:lnTo>
                <a:lnTo>
                  <a:pt x="71" y="293116"/>
                </a:lnTo>
                <a:lnTo>
                  <a:pt x="3179" y="339320"/>
                </a:lnTo>
                <a:lnTo>
                  <a:pt x="14119" y="383127"/>
                </a:lnTo>
                <a:lnTo>
                  <a:pt x="31710" y="424307"/>
                </a:lnTo>
                <a:lnTo>
                  <a:pt x="69207" y="481631"/>
                </a:lnTo>
                <a:lnTo>
                  <a:pt x="113371" y="529336"/>
                </a:lnTo>
                <a:lnTo>
                  <a:pt x="40473" y="638810"/>
                </a:lnTo>
                <a:lnTo>
                  <a:pt x="207478" y="749553"/>
                </a:lnTo>
                <a:lnTo>
                  <a:pt x="233311" y="710184"/>
                </a:lnTo>
                <a:lnTo>
                  <a:pt x="198969" y="710184"/>
                </a:lnTo>
                <a:lnTo>
                  <a:pt x="80062" y="630362"/>
                </a:lnTo>
                <a:lnTo>
                  <a:pt x="79928" y="630362"/>
                </a:lnTo>
                <a:lnTo>
                  <a:pt x="151217" y="525652"/>
                </a:lnTo>
                <a:lnTo>
                  <a:pt x="139279" y="517905"/>
                </a:lnTo>
                <a:lnTo>
                  <a:pt x="94401" y="471058"/>
                </a:lnTo>
                <a:lnTo>
                  <a:pt x="56094" y="413638"/>
                </a:lnTo>
                <a:lnTo>
                  <a:pt x="37917" y="369391"/>
                </a:lnTo>
                <a:lnTo>
                  <a:pt x="28313" y="320738"/>
                </a:lnTo>
                <a:lnTo>
                  <a:pt x="29368" y="274447"/>
                </a:lnTo>
                <a:lnTo>
                  <a:pt x="29440" y="271299"/>
                </a:lnTo>
                <a:lnTo>
                  <a:pt x="29520" y="267799"/>
                </a:lnTo>
                <a:lnTo>
                  <a:pt x="43775" y="210693"/>
                </a:lnTo>
                <a:lnTo>
                  <a:pt x="134108" y="210693"/>
                </a:lnTo>
                <a:lnTo>
                  <a:pt x="29043" y="174498"/>
                </a:lnTo>
                <a:close/>
              </a:path>
              <a:path w="877570" h="749935">
                <a:moveTo>
                  <a:pt x="270343" y="605409"/>
                </a:moveTo>
                <a:lnTo>
                  <a:pt x="198969" y="710184"/>
                </a:lnTo>
                <a:lnTo>
                  <a:pt x="233311" y="710184"/>
                </a:lnTo>
                <a:lnTo>
                  <a:pt x="278725" y="640969"/>
                </a:lnTo>
                <a:lnTo>
                  <a:pt x="377821" y="640969"/>
                </a:lnTo>
                <a:lnTo>
                  <a:pt x="332681" y="630362"/>
                </a:lnTo>
                <a:lnTo>
                  <a:pt x="280630" y="609980"/>
                </a:lnTo>
                <a:lnTo>
                  <a:pt x="270343" y="605409"/>
                </a:lnTo>
                <a:close/>
              </a:path>
              <a:path w="877570" h="749935">
                <a:moveTo>
                  <a:pt x="377821" y="640969"/>
                </a:moveTo>
                <a:lnTo>
                  <a:pt x="278725" y="640969"/>
                </a:lnTo>
                <a:lnTo>
                  <a:pt x="327949" y="659261"/>
                </a:lnTo>
                <a:lnTo>
                  <a:pt x="375608" y="670334"/>
                </a:lnTo>
                <a:lnTo>
                  <a:pt x="421417" y="674271"/>
                </a:lnTo>
                <a:lnTo>
                  <a:pt x="465090" y="671152"/>
                </a:lnTo>
                <a:lnTo>
                  <a:pt x="506343" y="661059"/>
                </a:lnTo>
                <a:lnTo>
                  <a:pt x="542536" y="645110"/>
                </a:lnTo>
                <a:lnTo>
                  <a:pt x="429497" y="645110"/>
                </a:lnTo>
                <a:lnTo>
                  <a:pt x="382381" y="642040"/>
                </a:lnTo>
                <a:lnTo>
                  <a:pt x="377821" y="640969"/>
                </a:lnTo>
                <a:close/>
              </a:path>
              <a:path w="877570" h="749935">
                <a:moveTo>
                  <a:pt x="471443" y="0"/>
                </a:moveTo>
                <a:lnTo>
                  <a:pt x="438324" y="0"/>
                </a:lnTo>
                <a:lnTo>
                  <a:pt x="434475" y="20939"/>
                </a:lnTo>
                <a:lnTo>
                  <a:pt x="446492" y="66040"/>
                </a:lnTo>
                <a:lnTo>
                  <a:pt x="481322" y="116157"/>
                </a:lnTo>
                <a:lnTo>
                  <a:pt x="560852" y="206013"/>
                </a:lnTo>
                <a:lnTo>
                  <a:pt x="587431" y="237775"/>
                </a:lnTo>
                <a:lnTo>
                  <a:pt x="612057" y="271299"/>
                </a:lnTo>
                <a:lnTo>
                  <a:pt x="633182" y="306704"/>
                </a:lnTo>
                <a:lnTo>
                  <a:pt x="650253" y="347189"/>
                </a:lnTo>
                <a:lnTo>
                  <a:pt x="659289" y="390094"/>
                </a:lnTo>
                <a:lnTo>
                  <a:pt x="659097" y="398859"/>
                </a:lnTo>
                <a:lnTo>
                  <a:pt x="659044" y="401266"/>
                </a:lnTo>
                <a:lnTo>
                  <a:pt x="658937" y="406155"/>
                </a:lnTo>
                <a:lnTo>
                  <a:pt x="658857" y="409803"/>
                </a:lnTo>
                <a:lnTo>
                  <a:pt x="658773" y="413638"/>
                </a:lnTo>
                <a:lnTo>
                  <a:pt x="658656" y="418973"/>
                </a:lnTo>
                <a:lnTo>
                  <a:pt x="658539" y="424307"/>
                </a:lnTo>
                <a:lnTo>
                  <a:pt x="658418" y="429813"/>
                </a:lnTo>
                <a:lnTo>
                  <a:pt x="658292" y="435553"/>
                </a:lnTo>
                <a:lnTo>
                  <a:pt x="645261" y="483700"/>
                </a:lnTo>
                <a:lnTo>
                  <a:pt x="618196" y="534670"/>
                </a:lnTo>
                <a:lnTo>
                  <a:pt x="587481" y="573212"/>
                </a:lnTo>
                <a:lnTo>
                  <a:pt x="553022" y="603623"/>
                </a:lnTo>
                <a:lnTo>
                  <a:pt x="515050" y="625806"/>
                </a:lnTo>
                <a:lnTo>
                  <a:pt x="473797" y="639667"/>
                </a:lnTo>
                <a:lnTo>
                  <a:pt x="429497" y="645110"/>
                </a:lnTo>
                <a:lnTo>
                  <a:pt x="542536" y="645110"/>
                </a:lnTo>
                <a:lnTo>
                  <a:pt x="580444" y="620276"/>
                </a:lnTo>
                <a:lnTo>
                  <a:pt x="612722" y="589750"/>
                </a:lnTo>
                <a:lnTo>
                  <a:pt x="641437" y="552576"/>
                </a:lnTo>
                <a:lnTo>
                  <a:pt x="668272" y="503821"/>
                </a:lnTo>
                <a:lnTo>
                  <a:pt x="683564" y="457256"/>
                </a:lnTo>
                <a:lnTo>
                  <a:pt x="688658" y="413638"/>
                </a:lnTo>
                <a:lnTo>
                  <a:pt x="688745" y="412892"/>
                </a:lnTo>
                <a:lnTo>
                  <a:pt x="685248" y="370741"/>
                </a:lnTo>
                <a:lnTo>
                  <a:pt x="674504" y="330812"/>
                </a:lnTo>
                <a:lnTo>
                  <a:pt x="657947" y="293116"/>
                </a:lnTo>
                <a:lnTo>
                  <a:pt x="635663" y="255593"/>
                </a:lnTo>
                <a:lnTo>
                  <a:pt x="610164" y="220583"/>
                </a:lnTo>
                <a:lnTo>
                  <a:pt x="583188" y="188120"/>
                </a:lnTo>
                <a:lnTo>
                  <a:pt x="556474" y="158242"/>
                </a:lnTo>
                <a:lnTo>
                  <a:pt x="527467" y="126436"/>
                </a:lnTo>
                <a:lnTo>
                  <a:pt x="504150" y="99155"/>
                </a:lnTo>
                <a:lnTo>
                  <a:pt x="486358" y="75731"/>
                </a:lnTo>
                <a:lnTo>
                  <a:pt x="473924" y="55499"/>
                </a:lnTo>
                <a:lnTo>
                  <a:pt x="466781" y="37792"/>
                </a:lnTo>
                <a:lnTo>
                  <a:pt x="464685" y="21955"/>
                </a:lnTo>
                <a:lnTo>
                  <a:pt x="467495" y="7332"/>
                </a:lnTo>
                <a:lnTo>
                  <a:pt x="471443" y="0"/>
                </a:lnTo>
                <a:close/>
              </a:path>
              <a:path w="877570" h="749935">
                <a:moveTo>
                  <a:pt x="134108" y="210693"/>
                </a:moveTo>
                <a:lnTo>
                  <a:pt x="43775" y="210693"/>
                </a:lnTo>
                <a:lnTo>
                  <a:pt x="232243" y="274447"/>
                </a:lnTo>
                <a:lnTo>
                  <a:pt x="226149" y="303083"/>
                </a:lnTo>
                <a:lnTo>
                  <a:pt x="226103" y="306704"/>
                </a:lnTo>
                <a:lnTo>
                  <a:pt x="226013" y="313668"/>
                </a:lnTo>
                <a:lnTo>
                  <a:pt x="225891" y="323056"/>
                </a:lnTo>
                <a:lnTo>
                  <a:pt x="225782" y="331517"/>
                </a:lnTo>
                <a:lnTo>
                  <a:pt x="228973" y="348742"/>
                </a:lnTo>
                <a:lnTo>
                  <a:pt x="251240" y="401266"/>
                </a:lnTo>
                <a:lnTo>
                  <a:pt x="278120" y="429813"/>
                </a:lnTo>
                <a:lnTo>
                  <a:pt x="336991" y="462712"/>
                </a:lnTo>
                <a:lnTo>
                  <a:pt x="375277" y="467836"/>
                </a:lnTo>
                <a:lnTo>
                  <a:pt x="408277" y="457005"/>
                </a:lnTo>
                <a:lnTo>
                  <a:pt x="425135" y="440102"/>
                </a:lnTo>
                <a:lnTo>
                  <a:pt x="362418" y="440102"/>
                </a:lnTo>
                <a:lnTo>
                  <a:pt x="335776" y="432663"/>
                </a:lnTo>
                <a:lnTo>
                  <a:pt x="296882" y="409803"/>
                </a:lnTo>
                <a:lnTo>
                  <a:pt x="265771" y="372745"/>
                </a:lnTo>
                <a:lnTo>
                  <a:pt x="253198" y="323056"/>
                </a:lnTo>
                <a:lnTo>
                  <a:pt x="255770" y="297021"/>
                </a:lnTo>
                <a:lnTo>
                  <a:pt x="264628" y="271652"/>
                </a:lnTo>
                <a:lnTo>
                  <a:pt x="271613" y="258064"/>
                </a:lnTo>
                <a:lnTo>
                  <a:pt x="134108" y="210693"/>
                </a:lnTo>
                <a:close/>
              </a:path>
              <a:path w="877570" h="749935">
                <a:moveTo>
                  <a:pt x="235490" y="0"/>
                </a:moveTo>
                <a:lnTo>
                  <a:pt x="204731" y="0"/>
                </a:lnTo>
                <a:lnTo>
                  <a:pt x="204541" y="1476"/>
                </a:lnTo>
                <a:lnTo>
                  <a:pt x="207561" y="43150"/>
                </a:lnTo>
                <a:lnTo>
                  <a:pt x="207601" y="43697"/>
                </a:lnTo>
                <a:lnTo>
                  <a:pt x="218011" y="83502"/>
                </a:lnTo>
                <a:lnTo>
                  <a:pt x="218082" y="83773"/>
                </a:lnTo>
                <a:lnTo>
                  <a:pt x="234656" y="121793"/>
                </a:lnTo>
                <a:lnTo>
                  <a:pt x="266200" y="172593"/>
                </a:lnTo>
                <a:lnTo>
                  <a:pt x="303363" y="219582"/>
                </a:lnTo>
                <a:lnTo>
                  <a:pt x="345273" y="265683"/>
                </a:lnTo>
                <a:lnTo>
                  <a:pt x="366197" y="289163"/>
                </a:lnTo>
                <a:lnTo>
                  <a:pt x="398851" y="330406"/>
                </a:lnTo>
                <a:lnTo>
                  <a:pt x="417215" y="366387"/>
                </a:lnTo>
                <a:lnTo>
                  <a:pt x="419950" y="383615"/>
                </a:lnTo>
                <a:lnTo>
                  <a:pt x="418003" y="398859"/>
                </a:lnTo>
                <a:lnTo>
                  <a:pt x="417953" y="399248"/>
                </a:lnTo>
                <a:lnTo>
                  <a:pt x="410678" y="415036"/>
                </a:lnTo>
                <a:lnTo>
                  <a:pt x="388299" y="435992"/>
                </a:lnTo>
                <a:lnTo>
                  <a:pt x="362418" y="440102"/>
                </a:lnTo>
                <a:lnTo>
                  <a:pt x="425135" y="440102"/>
                </a:lnTo>
                <a:lnTo>
                  <a:pt x="434681" y="430529"/>
                </a:lnTo>
                <a:lnTo>
                  <a:pt x="447010" y="406155"/>
                </a:lnTo>
                <a:lnTo>
                  <a:pt x="450814" y="383615"/>
                </a:lnTo>
                <a:lnTo>
                  <a:pt x="450896" y="383127"/>
                </a:lnTo>
                <a:lnTo>
                  <a:pt x="438491" y="335915"/>
                </a:lnTo>
                <a:lnTo>
                  <a:pt x="407614" y="291195"/>
                </a:lnTo>
                <a:lnTo>
                  <a:pt x="366355" y="244855"/>
                </a:lnTo>
                <a:lnTo>
                  <a:pt x="356410" y="234354"/>
                </a:lnTo>
                <a:lnTo>
                  <a:pt x="346131" y="223139"/>
                </a:lnTo>
                <a:lnTo>
                  <a:pt x="307185" y="178240"/>
                </a:lnTo>
                <a:lnTo>
                  <a:pt x="274649" y="132591"/>
                </a:lnTo>
                <a:lnTo>
                  <a:pt x="243754" y="67442"/>
                </a:lnTo>
                <a:lnTo>
                  <a:pt x="234811" y="23820"/>
                </a:lnTo>
                <a:lnTo>
                  <a:pt x="235281" y="7332"/>
                </a:lnTo>
                <a:lnTo>
                  <a:pt x="235331" y="5597"/>
                </a:lnTo>
                <a:lnTo>
                  <a:pt x="235448" y="1476"/>
                </a:lnTo>
                <a:lnTo>
                  <a:pt x="235490" y="0"/>
                </a:lnTo>
                <a:close/>
              </a:path>
              <a:path w="877570" h="749935">
                <a:moveTo>
                  <a:pt x="629396" y="0"/>
                </a:moveTo>
                <a:lnTo>
                  <a:pt x="583858" y="0"/>
                </a:lnTo>
                <a:lnTo>
                  <a:pt x="591568" y="5597"/>
                </a:lnTo>
                <a:lnTo>
                  <a:pt x="605766" y="18526"/>
                </a:lnTo>
                <a:lnTo>
                  <a:pt x="617321" y="32097"/>
                </a:lnTo>
                <a:lnTo>
                  <a:pt x="626197" y="46227"/>
                </a:lnTo>
                <a:lnTo>
                  <a:pt x="633299" y="64519"/>
                </a:lnTo>
                <a:lnTo>
                  <a:pt x="636056" y="83502"/>
                </a:lnTo>
                <a:lnTo>
                  <a:pt x="634359" y="103056"/>
                </a:lnTo>
                <a:lnTo>
                  <a:pt x="628102" y="123063"/>
                </a:lnTo>
                <a:lnTo>
                  <a:pt x="621879" y="138175"/>
                </a:lnTo>
                <a:lnTo>
                  <a:pt x="857210" y="215519"/>
                </a:lnTo>
                <a:lnTo>
                  <a:pt x="861020" y="203580"/>
                </a:lnTo>
                <a:lnTo>
                  <a:pt x="867288" y="179450"/>
                </a:lnTo>
                <a:lnTo>
                  <a:pt x="838541" y="179450"/>
                </a:lnTo>
                <a:lnTo>
                  <a:pt x="659598" y="118618"/>
                </a:lnTo>
                <a:lnTo>
                  <a:pt x="664152" y="95944"/>
                </a:lnTo>
                <a:lnTo>
                  <a:pt x="664252" y="82184"/>
                </a:lnTo>
                <a:lnTo>
                  <a:pt x="664313" y="73723"/>
                </a:lnTo>
                <a:lnTo>
                  <a:pt x="660116" y="52073"/>
                </a:lnTo>
                <a:lnTo>
                  <a:pt x="651597" y="31115"/>
                </a:lnTo>
                <a:lnTo>
                  <a:pt x="641005" y="13985"/>
                </a:lnTo>
                <a:lnTo>
                  <a:pt x="629396" y="0"/>
                </a:lnTo>
                <a:close/>
              </a:path>
              <a:path w="877570" h="749935">
                <a:moveTo>
                  <a:pt x="854065" y="0"/>
                </a:moveTo>
                <a:lnTo>
                  <a:pt x="823554" y="0"/>
                </a:lnTo>
                <a:lnTo>
                  <a:pt x="838220" y="35700"/>
                </a:lnTo>
                <a:lnTo>
                  <a:pt x="847622" y="82184"/>
                </a:lnTo>
                <a:lnTo>
                  <a:pt x="847669" y="95944"/>
                </a:lnTo>
                <a:lnTo>
                  <a:pt x="847785" y="130121"/>
                </a:lnTo>
                <a:lnTo>
                  <a:pt x="838541" y="179450"/>
                </a:lnTo>
                <a:lnTo>
                  <a:pt x="867288" y="179450"/>
                </a:lnTo>
                <a:lnTo>
                  <a:pt x="873055" y="157248"/>
                </a:lnTo>
                <a:lnTo>
                  <a:pt x="877500" y="111628"/>
                </a:lnTo>
                <a:lnTo>
                  <a:pt x="874455" y="67442"/>
                </a:lnTo>
                <a:lnTo>
                  <a:pt x="874416" y="66887"/>
                </a:lnTo>
                <a:lnTo>
                  <a:pt x="863865" y="23188"/>
                </a:lnTo>
                <a:lnTo>
                  <a:pt x="854065" y="0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4800" dirty="0"/>
              <a:t>Ақшаның</a:t>
            </a:r>
            <a:r>
              <a:rPr sz="4800" spc="-200" dirty="0"/>
              <a:t> </a:t>
            </a:r>
            <a:r>
              <a:rPr sz="4800" spc="-10" dirty="0"/>
              <a:t>түрлері </a:t>
            </a:r>
            <a:r>
              <a:rPr sz="4800" dirty="0"/>
              <a:t>және</a:t>
            </a:r>
            <a:r>
              <a:rPr sz="4800" spc="-80" dirty="0"/>
              <a:t> </a:t>
            </a:r>
            <a:r>
              <a:rPr sz="4800" spc="-20" dirty="0"/>
              <a:t>ақша </a:t>
            </a:r>
            <a:r>
              <a:rPr sz="4800" spc="-10" dirty="0"/>
              <a:t>айналымы</a:t>
            </a:r>
            <a:endParaRPr sz="4800"/>
          </a:p>
        </p:txBody>
      </p:sp>
      <p:grpSp>
        <p:nvGrpSpPr>
          <p:cNvPr id="11" name="object 11"/>
          <p:cNvGrpSpPr/>
          <p:nvPr/>
        </p:nvGrpSpPr>
        <p:grpSpPr>
          <a:xfrm>
            <a:off x="0" y="0"/>
            <a:ext cx="5728970" cy="6858000"/>
            <a:chOff x="0" y="0"/>
            <a:chExt cx="5728970" cy="6858000"/>
          </a:xfrm>
        </p:grpSpPr>
        <p:sp>
          <p:nvSpPr>
            <p:cNvPr id="12" name="object 12"/>
            <p:cNvSpPr/>
            <p:nvPr/>
          </p:nvSpPr>
          <p:spPr>
            <a:xfrm>
              <a:off x="2069296" y="604647"/>
              <a:ext cx="803910" cy="1094105"/>
            </a:xfrm>
            <a:custGeom>
              <a:avLst/>
              <a:gdLst/>
              <a:ahLst/>
              <a:cxnLst/>
              <a:rect l="l" t="t" r="r" b="b"/>
              <a:pathLst>
                <a:path w="803910" h="1094105">
                  <a:moveTo>
                    <a:pt x="517825" y="978280"/>
                  </a:moveTo>
                  <a:lnTo>
                    <a:pt x="487594" y="978280"/>
                  </a:lnTo>
                  <a:lnTo>
                    <a:pt x="537505" y="1093597"/>
                  </a:lnTo>
                  <a:lnTo>
                    <a:pt x="620366" y="1057528"/>
                  </a:lnTo>
                  <a:lnTo>
                    <a:pt x="551221" y="1057528"/>
                  </a:lnTo>
                  <a:lnTo>
                    <a:pt x="517825" y="978280"/>
                  </a:lnTo>
                  <a:close/>
                </a:path>
                <a:path w="803910" h="1094105">
                  <a:moveTo>
                    <a:pt x="672485" y="444111"/>
                  </a:moveTo>
                  <a:lnTo>
                    <a:pt x="539619" y="444111"/>
                  </a:lnTo>
                  <a:lnTo>
                    <a:pt x="578907" y="445515"/>
                  </a:lnTo>
                  <a:lnTo>
                    <a:pt x="620311" y="452912"/>
                  </a:lnTo>
                  <a:lnTo>
                    <a:pt x="659472" y="467989"/>
                  </a:lnTo>
                  <a:lnTo>
                    <a:pt x="695457" y="492424"/>
                  </a:lnTo>
                  <a:lnTo>
                    <a:pt x="727333" y="527893"/>
                  </a:lnTo>
                  <a:lnTo>
                    <a:pt x="754167" y="576072"/>
                  </a:lnTo>
                  <a:lnTo>
                    <a:pt x="769116" y="620735"/>
                  </a:lnTo>
                  <a:lnTo>
                    <a:pt x="775606" y="664176"/>
                  </a:lnTo>
                  <a:lnTo>
                    <a:pt x="773774" y="704080"/>
                  </a:lnTo>
                  <a:lnTo>
                    <a:pt x="763375" y="746458"/>
                  </a:lnTo>
                  <a:lnTo>
                    <a:pt x="744736" y="784831"/>
                  </a:lnTo>
                  <a:lnTo>
                    <a:pt x="717805" y="821049"/>
                  </a:lnTo>
                  <a:lnTo>
                    <a:pt x="682624" y="854875"/>
                  </a:lnTo>
                  <a:lnTo>
                    <a:pt x="639232" y="886078"/>
                  </a:lnTo>
                  <a:lnTo>
                    <a:pt x="630088" y="891920"/>
                  </a:lnTo>
                  <a:lnTo>
                    <a:pt x="677078" y="1003553"/>
                  </a:lnTo>
                  <a:lnTo>
                    <a:pt x="551221" y="1057528"/>
                  </a:lnTo>
                  <a:lnTo>
                    <a:pt x="620366" y="1057528"/>
                  </a:lnTo>
                  <a:lnTo>
                    <a:pt x="713146" y="1017142"/>
                  </a:lnTo>
                  <a:lnTo>
                    <a:pt x="662981" y="903604"/>
                  </a:lnTo>
                  <a:lnTo>
                    <a:pt x="707795" y="869718"/>
                  </a:lnTo>
                  <a:lnTo>
                    <a:pt x="744239" y="832707"/>
                  </a:lnTo>
                  <a:lnTo>
                    <a:pt x="772198" y="792957"/>
                  </a:lnTo>
                  <a:lnTo>
                    <a:pt x="791553" y="750855"/>
                  </a:lnTo>
                  <a:lnTo>
                    <a:pt x="802186" y="706789"/>
                  </a:lnTo>
                  <a:lnTo>
                    <a:pt x="803704" y="668180"/>
                  </a:lnTo>
                  <a:lnTo>
                    <a:pt x="803823" y="660114"/>
                  </a:lnTo>
                  <a:lnTo>
                    <a:pt x="796819" y="614311"/>
                  </a:lnTo>
                  <a:lnTo>
                    <a:pt x="780583" y="566674"/>
                  </a:lnTo>
                  <a:lnTo>
                    <a:pt x="749848" y="511722"/>
                  </a:lnTo>
                  <a:lnTo>
                    <a:pt x="713224" y="471426"/>
                  </a:lnTo>
                  <a:lnTo>
                    <a:pt x="672485" y="444111"/>
                  </a:lnTo>
                  <a:close/>
                </a:path>
                <a:path w="803910" h="1094105">
                  <a:moveTo>
                    <a:pt x="352085" y="710438"/>
                  </a:moveTo>
                  <a:lnTo>
                    <a:pt x="159045" y="861567"/>
                  </a:lnTo>
                  <a:lnTo>
                    <a:pt x="164760" y="872363"/>
                  </a:lnTo>
                  <a:lnTo>
                    <a:pt x="199845" y="914201"/>
                  </a:lnTo>
                  <a:lnTo>
                    <a:pt x="237807" y="945677"/>
                  </a:lnTo>
                  <a:lnTo>
                    <a:pt x="277835" y="967917"/>
                  </a:lnTo>
                  <a:lnTo>
                    <a:pt x="319119" y="982050"/>
                  </a:lnTo>
                  <a:lnTo>
                    <a:pt x="360848" y="989202"/>
                  </a:lnTo>
                  <a:lnTo>
                    <a:pt x="393904" y="990657"/>
                  </a:lnTo>
                  <a:lnTo>
                    <a:pt x="426317" y="988933"/>
                  </a:lnTo>
                  <a:lnTo>
                    <a:pt x="457682" y="984613"/>
                  </a:lnTo>
                  <a:lnTo>
                    <a:pt x="487594" y="978280"/>
                  </a:lnTo>
                  <a:lnTo>
                    <a:pt x="517825" y="978280"/>
                  </a:lnTo>
                  <a:lnTo>
                    <a:pt x="512374" y="965344"/>
                  </a:lnTo>
                  <a:lnTo>
                    <a:pt x="398256" y="965344"/>
                  </a:lnTo>
                  <a:lnTo>
                    <a:pt x="364912" y="964056"/>
                  </a:lnTo>
                  <a:lnTo>
                    <a:pt x="319996" y="955671"/>
                  </a:lnTo>
                  <a:lnTo>
                    <a:pt x="275996" y="938117"/>
                  </a:lnTo>
                  <a:lnTo>
                    <a:pt x="234164" y="909657"/>
                  </a:lnTo>
                  <a:lnTo>
                    <a:pt x="195748" y="868552"/>
                  </a:lnTo>
                  <a:lnTo>
                    <a:pt x="344846" y="750442"/>
                  </a:lnTo>
                  <a:lnTo>
                    <a:pt x="384068" y="750442"/>
                  </a:lnTo>
                  <a:lnTo>
                    <a:pt x="375158" y="743338"/>
                  </a:lnTo>
                  <a:lnTo>
                    <a:pt x="359324" y="723011"/>
                  </a:lnTo>
                  <a:lnTo>
                    <a:pt x="352085" y="710438"/>
                  </a:lnTo>
                  <a:close/>
                </a:path>
                <a:path w="803910" h="1094105">
                  <a:moveTo>
                    <a:pt x="504231" y="946023"/>
                  </a:moveTo>
                  <a:lnTo>
                    <a:pt x="491785" y="951611"/>
                  </a:lnTo>
                  <a:lnTo>
                    <a:pt x="462228" y="958395"/>
                  </a:lnTo>
                  <a:lnTo>
                    <a:pt x="430873" y="963215"/>
                  </a:lnTo>
                  <a:lnTo>
                    <a:pt x="398256" y="965344"/>
                  </a:lnTo>
                  <a:lnTo>
                    <a:pt x="512374" y="965344"/>
                  </a:lnTo>
                  <a:lnTo>
                    <a:pt x="504231" y="946023"/>
                  </a:lnTo>
                  <a:close/>
                </a:path>
                <a:path w="803910" h="1094105">
                  <a:moveTo>
                    <a:pt x="384068" y="750442"/>
                  </a:moveTo>
                  <a:lnTo>
                    <a:pt x="344846" y="750442"/>
                  </a:lnTo>
                  <a:lnTo>
                    <a:pt x="364624" y="770229"/>
                  </a:lnTo>
                  <a:lnTo>
                    <a:pt x="387248" y="785288"/>
                  </a:lnTo>
                  <a:lnTo>
                    <a:pt x="411944" y="795466"/>
                  </a:lnTo>
                  <a:lnTo>
                    <a:pt x="437937" y="800607"/>
                  </a:lnTo>
                  <a:lnTo>
                    <a:pt x="456424" y="801127"/>
                  </a:lnTo>
                  <a:lnTo>
                    <a:pt x="474958" y="799052"/>
                  </a:lnTo>
                  <a:lnTo>
                    <a:pt x="493301" y="794357"/>
                  </a:lnTo>
                  <a:lnTo>
                    <a:pt x="511216" y="787018"/>
                  </a:lnTo>
                  <a:lnTo>
                    <a:pt x="531769" y="775041"/>
                  </a:lnTo>
                  <a:lnTo>
                    <a:pt x="456453" y="775041"/>
                  </a:lnTo>
                  <a:lnTo>
                    <a:pt x="441112" y="774700"/>
                  </a:lnTo>
                  <a:lnTo>
                    <a:pt x="417064" y="769516"/>
                  </a:lnTo>
                  <a:lnTo>
                    <a:pt x="394741" y="758951"/>
                  </a:lnTo>
                  <a:lnTo>
                    <a:pt x="384068" y="750442"/>
                  </a:lnTo>
                  <a:close/>
                </a:path>
                <a:path w="803910" h="1094105">
                  <a:moveTo>
                    <a:pt x="561313" y="645888"/>
                  </a:moveTo>
                  <a:lnTo>
                    <a:pt x="476277" y="645888"/>
                  </a:lnTo>
                  <a:lnTo>
                    <a:pt x="498438" y="646612"/>
                  </a:lnTo>
                  <a:lnTo>
                    <a:pt x="497044" y="646612"/>
                  </a:lnTo>
                  <a:lnTo>
                    <a:pt x="541440" y="666291"/>
                  </a:lnTo>
                  <a:lnTo>
                    <a:pt x="555519" y="709193"/>
                  </a:lnTo>
                  <a:lnTo>
                    <a:pt x="545347" y="732107"/>
                  </a:lnTo>
                  <a:lnTo>
                    <a:pt x="501691" y="762253"/>
                  </a:lnTo>
                  <a:lnTo>
                    <a:pt x="456453" y="775041"/>
                  </a:lnTo>
                  <a:lnTo>
                    <a:pt x="531769" y="775041"/>
                  </a:lnTo>
                  <a:lnTo>
                    <a:pt x="550292" y="764246"/>
                  </a:lnTo>
                  <a:lnTo>
                    <a:pt x="574272" y="736187"/>
                  </a:lnTo>
                  <a:lnTo>
                    <a:pt x="582725" y="704080"/>
                  </a:lnTo>
                  <a:lnTo>
                    <a:pt x="575224" y="669163"/>
                  </a:lnTo>
                  <a:lnTo>
                    <a:pt x="562103" y="646612"/>
                  </a:lnTo>
                  <a:lnTo>
                    <a:pt x="561313" y="645888"/>
                  </a:lnTo>
                  <a:close/>
                </a:path>
                <a:path w="803910" h="1094105">
                  <a:moveTo>
                    <a:pt x="261280" y="0"/>
                  </a:moveTo>
                  <a:lnTo>
                    <a:pt x="83734" y="77850"/>
                  </a:lnTo>
                  <a:lnTo>
                    <a:pt x="132248" y="191388"/>
                  </a:lnTo>
                  <a:lnTo>
                    <a:pt x="89412" y="223490"/>
                  </a:lnTo>
                  <a:lnTo>
                    <a:pt x="54780" y="258657"/>
                  </a:lnTo>
                  <a:lnTo>
                    <a:pt x="28438" y="296618"/>
                  </a:lnTo>
                  <a:lnTo>
                    <a:pt x="10471" y="337105"/>
                  </a:lnTo>
                  <a:lnTo>
                    <a:pt x="963" y="379848"/>
                  </a:lnTo>
                  <a:lnTo>
                    <a:pt x="114" y="419242"/>
                  </a:lnTo>
                  <a:lnTo>
                    <a:pt x="0" y="424578"/>
                  </a:lnTo>
                  <a:lnTo>
                    <a:pt x="7542" y="470280"/>
                  </a:lnTo>
                  <a:lnTo>
                    <a:pt x="24044" y="518922"/>
                  </a:lnTo>
                  <a:lnTo>
                    <a:pt x="54939" y="574488"/>
                  </a:lnTo>
                  <a:lnTo>
                    <a:pt x="91429" y="615368"/>
                  </a:lnTo>
                  <a:lnTo>
                    <a:pt x="132437" y="643490"/>
                  </a:lnTo>
                  <a:lnTo>
                    <a:pt x="176883" y="660779"/>
                  </a:lnTo>
                  <a:lnTo>
                    <a:pt x="223688" y="669163"/>
                  </a:lnTo>
                  <a:lnTo>
                    <a:pt x="252083" y="670756"/>
                  </a:lnTo>
                  <a:lnTo>
                    <a:pt x="280727" y="670290"/>
                  </a:lnTo>
                  <a:lnTo>
                    <a:pt x="309395" y="668180"/>
                  </a:lnTo>
                  <a:lnTo>
                    <a:pt x="337861" y="664844"/>
                  </a:lnTo>
                  <a:lnTo>
                    <a:pt x="367817" y="660114"/>
                  </a:lnTo>
                  <a:lnTo>
                    <a:pt x="396535" y="655192"/>
                  </a:lnTo>
                  <a:lnTo>
                    <a:pt x="426212" y="650646"/>
                  </a:lnTo>
                  <a:lnTo>
                    <a:pt x="452780" y="647398"/>
                  </a:lnTo>
                  <a:lnTo>
                    <a:pt x="476277" y="645888"/>
                  </a:lnTo>
                  <a:lnTo>
                    <a:pt x="561313" y="645888"/>
                  </a:lnTo>
                  <a:lnTo>
                    <a:pt x="557907" y="642768"/>
                  </a:lnTo>
                  <a:lnTo>
                    <a:pt x="252982" y="642768"/>
                  </a:lnTo>
                  <a:lnTo>
                    <a:pt x="226863" y="641350"/>
                  </a:lnTo>
                  <a:lnTo>
                    <a:pt x="184694" y="633758"/>
                  </a:lnTo>
                  <a:lnTo>
                    <a:pt x="145085" y="618260"/>
                  </a:lnTo>
                  <a:lnTo>
                    <a:pt x="108768" y="593197"/>
                  </a:lnTo>
                  <a:lnTo>
                    <a:pt x="76475" y="556912"/>
                  </a:lnTo>
                  <a:lnTo>
                    <a:pt x="48936" y="507745"/>
                  </a:lnTo>
                  <a:lnTo>
                    <a:pt x="34083" y="463601"/>
                  </a:lnTo>
                  <a:lnTo>
                    <a:pt x="27396" y="420624"/>
                  </a:lnTo>
                  <a:lnTo>
                    <a:pt x="27471" y="416982"/>
                  </a:lnTo>
                  <a:lnTo>
                    <a:pt x="38681" y="339836"/>
                  </a:lnTo>
                  <a:lnTo>
                    <a:pt x="56358" y="302894"/>
                  </a:lnTo>
                  <a:lnTo>
                    <a:pt x="81976" y="268233"/>
                  </a:lnTo>
                  <a:lnTo>
                    <a:pt x="115302" y="236307"/>
                  </a:lnTo>
                  <a:lnTo>
                    <a:pt x="156251" y="207263"/>
                  </a:lnTo>
                  <a:lnTo>
                    <a:pt x="166919" y="201549"/>
                  </a:lnTo>
                  <a:lnTo>
                    <a:pt x="120056" y="89915"/>
                  </a:lnTo>
                  <a:lnTo>
                    <a:pt x="246040" y="34162"/>
                  </a:lnTo>
                  <a:lnTo>
                    <a:pt x="275609" y="34162"/>
                  </a:lnTo>
                  <a:lnTo>
                    <a:pt x="261280" y="0"/>
                  </a:lnTo>
                  <a:close/>
                </a:path>
                <a:path w="803910" h="1094105">
                  <a:moveTo>
                    <a:pt x="476347" y="616362"/>
                  </a:moveTo>
                  <a:lnTo>
                    <a:pt x="449335" y="618521"/>
                  </a:lnTo>
                  <a:lnTo>
                    <a:pt x="420657" y="622538"/>
                  </a:lnTo>
                  <a:lnTo>
                    <a:pt x="390693" y="627506"/>
                  </a:lnTo>
                  <a:lnTo>
                    <a:pt x="377176" y="630017"/>
                  </a:lnTo>
                  <a:lnTo>
                    <a:pt x="333670" y="637286"/>
                  </a:lnTo>
                  <a:lnTo>
                    <a:pt x="306552" y="640367"/>
                  </a:lnTo>
                  <a:lnTo>
                    <a:pt x="279600" y="642318"/>
                  </a:lnTo>
                  <a:lnTo>
                    <a:pt x="252982" y="642768"/>
                  </a:lnTo>
                  <a:lnTo>
                    <a:pt x="557907" y="642768"/>
                  </a:lnTo>
                  <a:lnTo>
                    <a:pt x="545125" y="631063"/>
                  </a:lnTo>
                  <a:lnTo>
                    <a:pt x="524718" y="621514"/>
                  </a:lnTo>
                  <a:lnTo>
                    <a:pt x="501310" y="616965"/>
                  </a:lnTo>
                  <a:lnTo>
                    <a:pt x="476347" y="616362"/>
                  </a:lnTo>
                  <a:close/>
                </a:path>
                <a:path w="803910" h="1094105">
                  <a:moveTo>
                    <a:pt x="348226" y="287232"/>
                  </a:moveTo>
                  <a:lnTo>
                    <a:pt x="306677" y="294816"/>
                  </a:lnTo>
                  <a:lnTo>
                    <a:pt x="235487" y="334488"/>
                  </a:lnTo>
                  <a:lnTo>
                    <a:pt x="214766" y="367712"/>
                  </a:lnTo>
                  <a:lnTo>
                    <a:pt x="212476" y="397960"/>
                  </a:lnTo>
                  <a:lnTo>
                    <a:pt x="218638" y="420272"/>
                  </a:lnTo>
                  <a:lnTo>
                    <a:pt x="218735" y="420624"/>
                  </a:lnTo>
                  <a:lnTo>
                    <a:pt x="246469" y="456501"/>
                  </a:lnTo>
                  <a:lnTo>
                    <a:pt x="288966" y="470280"/>
                  </a:lnTo>
                  <a:lnTo>
                    <a:pt x="316037" y="470864"/>
                  </a:lnTo>
                  <a:lnTo>
                    <a:pt x="347227" y="468375"/>
                  </a:lnTo>
                  <a:lnTo>
                    <a:pt x="382656" y="463601"/>
                  </a:lnTo>
                  <a:lnTo>
                    <a:pt x="460660" y="451302"/>
                  </a:lnTo>
                  <a:lnTo>
                    <a:pt x="499961" y="446468"/>
                  </a:lnTo>
                  <a:lnTo>
                    <a:pt x="539619" y="444111"/>
                  </a:lnTo>
                  <a:lnTo>
                    <a:pt x="672485" y="444111"/>
                  </a:lnTo>
                  <a:lnTo>
                    <a:pt x="672016" y="443796"/>
                  </a:lnTo>
                  <a:lnTo>
                    <a:pt x="670872" y="443360"/>
                  </a:lnTo>
                  <a:lnTo>
                    <a:pt x="317464" y="443360"/>
                  </a:lnTo>
                  <a:lnTo>
                    <a:pt x="294808" y="442849"/>
                  </a:lnTo>
                  <a:lnTo>
                    <a:pt x="252714" y="422971"/>
                  </a:lnTo>
                  <a:lnTo>
                    <a:pt x="241053" y="381823"/>
                  </a:lnTo>
                  <a:lnTo>
                    <a:pt x="251866" y="359489"/>
                  </a:lnTo>
                  <a:lnTo>
                    <a:pt x="297221" y="329691"/>
                  </a:lnTo>
                  <a:lnTo>
                    <a:pt x="333575" y="317865"/>
                  </a:lnTo>
                  <a:lnTo>
                    <a:pt x="350442" y="315636"/>
                  </a:lnTo>
                  <a:lnTo>
                    <a:pt x="430548" y="315636"/>
                  </a:lnTo>
                  <a:lnTo>
                    <a:pt x="426031" y="311247"/>
                  </a:lnTo>
                  <a:lnTo>
                    <a:pt x="408283" y="299577"/>
                  </a:lnTo>
                  <a:lnTo>
                    <a:pt x="388725" y="291693"/>
                  </a:lnTo>
                  <a:lnTo>
                    <a:pt x="367452" y="287654"/>
                  </a:lnTo>
                  <a:lnTo>
                    <a:pt x="348226" y="287232"/>
                  </a:lnTo>
                  <a:close/>
                </a:path>
                <a:path w="803910" h="1094105">
                  <a:moveTo>
                    <a:pt x="539331" y="416982"/>
                  </a:moveTo>
                  <a:lnTo>
                    <a:pt x="497976" y="419242"/>
                  </a:lnTo>
                  <a:lnTo>
                    <a:pt x="457908" y="424003"/>
                  </a:lnTo>
                  <a:lnTo>
                    <a:pt x="420030" y="429894"/>
                  </a:lnTo>
                  <a:lnTo>
                    <a:pt x="379444" y="436669"/>
                  </a:lnTo>
                  <a:lnTo>
                    <a:pt x="345465" y="441229"/>
                  </a:lnTo>
                  <a:lnTo>
                    <a:pt x="317464" y="443360"/>
                  </a:lnTo>
                  <a:lnTo>
                    <a:pt x="670872" y="443360"/>
                  </a:lnTo>
                  <a:lnTo>
                    <a:pt x="627529" y="426848"/>
                  </a:lnTo>
                  <a:lnTo>
                    <a:pt x="581066" y="418591"/>
                  </a:lnTo>
                  <a:lnTo>
                    <a:pt x="539331" y="416982"/>
                  </a:lnTo>
                  <a:close/>
                </a:path>
                <a:path w="803910" h="1094105">
                  <a:moveTo>
                    <a:pt x="430548" y="315636"/>
                  </a:moveTo>
                  <a:lnTo>
                    <a:pt x="350442" y="315636"/>
                  </a:lnTo>
                  <a:lnTo>
                    <a:pt x="366309" y="315849"/>
                  </a:lnTo>
                  <a:lnTo>
                    <a:pt x="384738" y="319664"/>
                  </a:lnTo>
                  <a:lnTo>
                    <a:pt x="401441" y="327326"/>
                  </a:lnTo>
                  <a:lnTo>
                    <a:pt x="416262" y="338869"/>
                  </a:lnTo>
                  <a:lnTo>
                    <a:pt x="429047" y="354329"/>
                  </a:lnTo>
                  <a:lnTo>
                    <a:pt x="438064" y="367029"/>
                  </a:lnTo>
                  <a:lnTo>
                    <a:pt x="488150" y="326643"/>
                  </a:lnTo>
                  <a:lnTo>
                    <a:pt x="441874" y="326643"/>
                  </a:lnTo>
                  <a:lnTo>
                    <a:pt x="430548" y="315636"/>
                  </a:lnTo>
                  <a:close/>
                </a:path>
                <a:path w="803910" h="1094105">
                  <a:moveTo>
                    <a:pt x="515484" y="130357"/>
                  </a:moveTo>
                  <a:lnTo>
                    <a:pt x="394751" y="130357"/>
                  </a:lnTo>
                  <a:lnTo>
                    <a:pt x="422443" y="131699"/>
                  </a:lnTo>
                  <a:lnTo>
                    <a:pt x="468092" y="140263"/>
                  </a:lnTo>
                  <a:lnTo>
                    <a:pt x="510264" y="156876"/>
                  </a:lnTo>
                  <a:lnTo>
                    <a:pt x="548816" y="181633"/>
                  </a:lnTo>
                  <a:lnTo>
                    <a:pt x="583606" y="214629"/>
                  </a:lnTo>
                  <a:lnTo>
                    <a:pt x="441874" y="326643"/>
                  </a:lnTo>
                  <a:lnTo>
                    <a:pt x="488150" y="326643"/>
                  </a:lnTo>
                  <a:lnTo>
                    <a:pt x="622341" y="218439"/>
                  </a:lnTo>
                  <a:lnTo>
                    <a:pt x="614721" y="209168"/>
                  </a:lnTo>
                  <a:lnTo>
                    <a:pt x="575530" y="168009"/>
                  </a:lnTo>
                  <a:lnTo>
                    <a:pt x="531123" y="136969"/>
                  </a:lnTo>
                  <a:lnTo>
                    <a:pt x="515484" y="130357"/>
                  </a:lnTo>
                  <a:close/>
                </a:path>
                <a:path w="803910" h="1094105">
                  <a:moveTo>
                    <a:pt x="275609" y="34162"/>
                  </a:moveTo>
                  <a:lnTo>
                    <a:pt x="246040" y="34162"/>
                  </a:lnTo>
                  <a:lnTo>
                    <a:pt x="292903" y="145795"/>
                  </a:lnTo>
                  <a:lnTo>
                    <a:pt x="305222" y="141858"/>
                  </a:lnTo>
                  <a:lnTo>
                    <a:pt x="336129" y="135485"/>
                  </a:lnTo>
                  <a:lnTo>
                    <a:pt x="365483" y="131699"/>
                  </a:lnTo>
                  <a:lnTo>
                    <a:pt x="364546" y="131699"/>
                  </a:lnTo>
                  <a:lnTo>
                    <a:pt x="394751" y="130357"/>
                  </a:lnTo>
                  <a:lnTo>
                    <a:pt x="515484" y="130357"/>
                  </a:lnTo>
                  <a:lnTo>
                    <a:pt x="481812" y="116121"/>
                  </a:lnTo>
                  <a:lnTo>
                    <a:pt x="476415" y="115062"/>
                  </a:lnTo>
                  <a:lnTo>
                    <a:pt x="309540" y="115062"/>
                  </a:lnTo>
                  <a:lnTo>
                    <a:pt x="275609" y="34162"/>
                  </a:lnTo>
                  <a:close/>
                </a:path>
                <a:path w="803910" h="1094105">
                  <a:moveTo>
                    <a:pt x="399766" y="104132"/>
                  </a:moveTo>
                  <a:lnTo>
                    <a:pt x="370627" y="105251"/>
                  </a:lnTo>
                  <a:lnTo>
                    <a:pt x="340536" y="108894"/>
                  </a:lnTo>
                  <a:lnTo>
                    <a:pt x="309540" y="115062"/>
                  </a:lnTo>
                  <a:lnTo>
                    <a:pt x="476415" y="115062"/>
                  </a:lnTo>
                  <a:lnTo>
                    <a:pt x="427904" y="105537"/>
                  </a:lnTo>
                  <a:lnTo>
                    <a:pt x="399766" y="104132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9656" cy="1575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863344"/>
              <a:ext cx="5728486" cy="499465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28799" y="82296"/>
              <a:ext cx="1161415" cy="745490"/>
            </a:xfrm>
            <a:custGeom>
              <a:avLst/>
              <a:gdLst/>
              <a:ahLst/>
              <a:cxnLst/>
              <a:rect l="l" t="t" r="r" b="b"/>
              <a:pathLst>
                <a:path w="1161414" h="745490">
                  <a:moveTo>
                    <a:pt x="580644" y="0"/>
                  </a:moveTo>
                  <a:lnTo>
                    <a:pt x="0" y="372617"/>
                  </a:lnTo>
                  <a:lnTo>
                    <a:pt x="580644" y="745236"/>
                  </a:lnTo>
                  <a:lnTo>
                    <a:pt x="1161288" y="372617"/>
                  </a:lnTo>
                  <a:lnTo>
                    <a:pt x="580644" y="0"/>
                  </a:lnTo>
                  <a:close/>
                </a:path>
              </a:pathLst>
            </a:custGeom>
            <a:solidFill>
              <a:srgbClr val="FFC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09444" y="452627"/>
              <a:ext cx="581025" cy="2537460"/>
            </a:xfrm>
            <a:custGeom>
              <a:avLst/>
              <a:gdLst/>
              <a:ahLst/>
              <a:cxnLst/>
              <a:rect l="l" t="t" r="r" b="b"/>
              <a:pathLst>
                <a:path w="581025" h="2537460">
                  <a:moveTo>
                    <a:pt x="580644" y="0"/>
                  </a:moveTo>
                  <a:lnTo>
                    <a:pt x="0" y="375285"/>
                  </a:lnTo>
                  <a:lnTo>
                    <a:pt x="0" y="2537460"/>
                  </a:lnTo>
                  <a:lnTo>
                    <a:pt x="580644" y="2163572"/>
                  </a:lnTo>
                  <a:lnTo>
                    <a:pt x="580644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28799" y="452627"/>
              <a:ext cx="581025" cy="2537460"/>
            </a:xfrm>
            <a:custGeom>
              <a:avLst/>
              <a:gdLst/>
              <a:ahLst/>
              <a:cxnLst/>
              <a:rect l="l" t="t" r="r" b="b"/>
              <a:pathLst>
                <a:path w="581025" h="2537460">
                  <a:moveTo>
                    <a:pt x="0" y="0"/>
                  </a:moveTo>
                  <a:lnTo>
                    <a:pt x="0" y="2163445"/>
                  </a:lnTo>
                  <a:lnTo>
                    <a:pt x="580644" y="2537460"/>
                  </a:lnTo>
                  <a:lnTo>
                    <a:pt x="580644" y="374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6091" y="1952244"/>
              <a:ext cx="1156970" cy="745490"/>
            </a:xfrm>
            <a:custGeom>
              <a:avLst/>
              <a:gdLst/>
              <a:ahLst/>
              <a:cxnLst/>
              <a:rect l="l" t="t" r="r" b="b"/>
              <a:pathLst>
                <a:path w="1156970" h="745489">
                  <a:moveTo>
                    <a:pt x="578358" y="0"/>
                  </a:moveTo>
                  <a:lnTo>
                    <a:pt x="0" y="372617"/>
                  </a:lnTo>
                  <a:lnTo>
                    <a:pt x="578358" y="745235"/>
                  </a:lnTo>
                  <a:lnTo>
                    <a:pt x="1156715" y="372617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FFC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12163" y="2322576"/>
              <a:ext cx="581025" cy="1371600"/>
            </a:xfrm>
            <a:custGeom>
              <a:avLst/>
              <a:gdLst/>
              <a:ahLst/>
              <a:cxnLst/>
              <a:rect l="l" t="t" r="r" b="b"/>
              <a:pathLst>
                <a:path w="581025" h="1371600">
                  <a:moveTo>
                    <a:pt x="580644" y="0"/>
                  </a:moveTo>
                  <a:lnTo>
                    <a:pt x="0" y="373507"/>
                  </a:lnTo>
                  <a:lnTo>
                    <a:pt x="0" y="1371600"/>
                  </a:lnTo>
                  <a:lnTo>
                    <a:pt x="580644" y="998093"/>
                  </a:lnTo>
                  <a:lnTo>
                    <a:pt x="580644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6091" y="2322576"/>
              <a:ext cx="576580" cy="1371600"/>
            </a:xfrm>
            <a:custGeom>
              <a:avLst/>
              <a:gdLst/>
              <a:ahLst/>
              <a:cxnLst/>
              <a:rect l="l" t="t" r="r" b="b"/>
              <a:pathLst>
                <a:path w="576580" h="1371600">
                  <a:moveTo>
                    <a:pt x="0" y="0"/>
                  </a:moveTo>
                  <a:lnTo>
                    <a:pt x="0" y="998093"/>
                  </a:lnTo>
                  <a:lnTo>
                    <a:pt x="576071" y="1371600"/>
                  </a:lnTo>
                  <a:lnTo>
                    <a:pt x="576071" y="3735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1412747"/>
              <a:ext cx="800100" cy="745490"/>
            </a:xfrm>
            <a:custGeom>
              <a:avLst/>
              <a:gdLst/>
              <a:ahLst/>
              <a:cxnLst/>
              <a:rect l="l" t="t" r="r" b="b"/>
              <a:pathLst>
                <a:path w="800100" h="745489">
                  <a:moveTo>
                    <a:pt x="220116" y="0"/>
                  </a:moveTo>
                  <a:lnTo>
                    <a:pt x="0" y="141104"/>
                  </a:lnTo>
                  <a:lnTo>
                    <a:pt x="0" y="604131"/>
                  </a:lnTo>
                  <a:lnTo>
                    <a:pt x="220116" y="745236"/>
                  </a:lnTo>
                  <a:lnTo>
                    <a:pt x="800100" y="372617"/>
                  </a:lnTo>
                  <a:lnTo>
                    <a:pt x="220116" y="0"/>
                  </a:lnTo>
                  <a:close/>
                </a:path>
              </a:pathLst>
            </a:custGeom>
            <a:solidFill>
              <a:srgbClr val="FFC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94" y="1783079"/>
              <a:ext cx="581025" cy="2620010"/>
            </a:xfrm>
            <a:custGeom>
              <a:avLst/>
              <a:gdLst/>
              <a:ahLst/>
              <a:cxnLst/>
              <a:rect l="l" t="t" r="r" b="b"/>
              <a:pathLst>
                <a:path w="581025" h="2620010">
                  <a:moveTo>
                    <a:pt x="580567" y="0"/>
                  </a:moveTo>
                  <a:lnTo>
                    <a:pt x="0" y="373888"/>
                  </a:lnTo>
                  <a:lnTo>
                    <a:pt x="0" y="2619756"/>
                  </a:lnTo>
                  <a:lnTo>
                    <a:pt x="580567" y="2245868"/>
                  </a:lnTo>
                  <a:lnTo>
                    <a:pt x="580567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0" y="2015646"/>
              <a:ext cx="219710" cy="2387600"/>
            </a:xfrm>
            <a:custGeom>
              <a:avLst/>
              <a:gdLst/>
              <a:ahLst/>
              <a:cxnLst/>
              <a:rect l="l" t="t" r="r" b="b"/>
              <a:pathLst>
                <a:path w="219710" h="2387600">
                  <a:moveTo>
                    <a:pt x="0" y="0"/>
                  </a:moveTo>
                  <a:lnTo>
                    <a:pt x="0" y="2245339"/>
                  </a:lnTo>
                  <a:lnTo>
                    <a:pt x="219456" y="2387189"/>
                  </a:lnTo>
                  <a:lnTo>
                    <a:pt x="219456" y="1413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1737" y="0"/>
              <a:ext cx="245198" cy="14173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20040" y="1161288"/>
              <a:ext cx="1143000" cy="1106805"/>
            </a:xfrm>
            <a:custGeom>
              <a:avLst/>
              <a:gdLst/>
              <a:ahLst/>
              <a:cxnLst/>
              <a:rect l="l" t="t" r="r" b="b"/>
              <a:pathLst>
                <a:path w="1143000" h="1106805">
                  <a:moveTo>
                    <a:pt x="25857" y="0"/>
                  </a:moveTo>
                  <a:lnTo>
                    <a:pt x="0" y="44703"/>
                  </a:lnTo>
                  <a:lnTo>
                    <a:pt x="912837" y="981075"/>
                  </a:lnTo>
                  <a:lnTo>
                    <a:pt x="920839" y="989478"/>
                  </a:lnTo>
                  <a:lnTo>
                    <a:pt x="1095883" y="1104646"/>
                  </a:lnTo>
                  <a:lnTo>
                    <a:pt x="1102233" y="1106424"/>
                  </a:lnTo>
                  <a:lnTo>
                    <a:pt x="1108583" y="1106424"/>
                  </a:lnTo>
                  <a:lnTo>
                    <a:pt x="1118352" y="1104999"/>
                  </a:lnTo>
                  <a:lnTo>
                    <a:pt x="1127490" y="1100836"/>
                  </a:lnTo>
                  <a:lnTo>
                    <a:pt x="1135461" y="1094101"/>
                  </a:lnTo>
                  <a:lnTo>
                    <a:pt x="1141730" y="1084961"/>
                  </a:lnTo>
                  <a:lnTo>
                    <a:pt x="1143000" y="1083564"/>
                  </a:lnTo>
                  <a:lnTo>
                    <a:pt x="1092581" y="1092200"/>
                  </a:lnTo>
                  <a:lnTo>
                    <a:pt x="25857" y="0"/>
                  </a:lnTo>
                  <a:close/>
                </a:path>
              </a:pathLst>
            </a:custGeom>
            <a:solidFill>
              <a:srgbClr val="2531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75588" y="0"/>
              <a:ext cx="1299845" cy="2117090"/>
            </a:xfrm>
            <a:custGeom>
              <a:avLst/>
              <a:gdLst/>
              <a:ahLst/>
              <a:cxnLst/>
              <a:rect l="l" t="t" r="r" b="b"/>
              <a:pathLst>
                <a:path w="1299845" h="2117090">
                  <a:moveTo>
                    <a:pt x="1299756" y="0"/>
                  </a:moveTo>
                  <a:lnTo>
                    <a:pt x="1041120" y="0"/>
                  </a:lnTo>
                  <a:lnTo>
                    <a:pt x="0" y="1945132"/>
                  </a:lnTo>
                  <a:lnTo>
                    <a:pt x="167640" y="2116836"/>
                  </a:lnTo>
                  <a:lnTo>
                    <a:pt x="1299756" y="0"/>
                  </a:lnTo>
                  <a:close/>
                </a:path>
              </a:pathLst>
            </a:custGeom>
            <a:solidFill>
              <a:srgbClr val="455A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0" y="0"/>
              <a:ext cx="2663825" cy="2264410"/>
            </a:xfrm>
            <a:custGeom>
              <a:avLst/>
              <a:gdLst/>
              <a:ahLst/>
              <a:cxnLst/>
              <a:rect l="l" t="t" r="r" b="b"/>
              <a:pathLst>
                <a:path w="2663825" h="2264410">
                  <a:moveTo>
                    <a:pt x="530647" y="1180464"/>
                  </a:moveTo>
                  <a:lnTo>
                    <a:pt x="354393" y="1180464"/>
                  </a:lnTo>
                  <a:lnTo>
                    <a:pt x="360777" y="1181159"/>
                  </a:lnTo>
                  <a:lnTo>
                    <a:pt x="367028" y="1183259"/>
                  </a:lnTo>
                  <a:lnTo>
                    <a:pt x="372944" y="1186787"/>
                  </a:lnTo>
                  <a:lnTo>
                    <a:pt x="378320" y="1191767"/>
                  </a:lnTo>
                  <a:lnTo>
                    <a:pt x="1414145" y="2253869"/>
                  </a:lnTo>
                  <a:lnTo>
                    <a:pt x="1420114" y="2260600"/>
                  </a:lnTo>
                  <a:lnTo>
                    <a:pt x="1428242" y="2263902"/>
                  </a:lnTo>
                  <a:lnTo>
                    <a:pt x="1436243" y="2263902"/>
                  </a:lnTo>
                  <a:lnTo>
                    <a:pt x="1444325" y="2262735"/>
                  </a:lnTo>
                  <a:lnTo>
                    <a:pt x="1451848" y="2259234"/>
                  </a:lnTo>
                  <a:lnTo>
                    <a:pt x="1458299" y="2253400"/>
                  </a:lnTo>
                  <a:lnTo>
                    <a:pt x="1463167" y="2245233"/>
                  </a:lnTo>
                  <a:lnTo>
                    <a:pt x="1542284" y="2097278"/>
                  </a:lnTo>
                  <a:lnTo>
                    <a:pt x="1428115" y="2097278"/>
                  </a:lnTo>
                  <a:lnTo>
                    <a:pt x="1420241" y="2093849"/>
                  </a:lnTo>
                  <a:lnTo>
                    <a:pt x="1414145" y="2086483"/>
                  </a:lnTo>
                  <a:lnTo>
                    <a:pt x="530647" y="1180464"/>
                  </a:lnTo>
                  <a:close/>
                </a:path>
                <a:path w="2663825" h="2264410">
                  <a:moveTo>
                    <a:pt x="2663778" y="0"/>
                  </a:moveTo>
                  <a:lnTo>
                    <a:pt x="2575017" y="0"/>
                  </a:lnTo>
                  <a:lnTo>
                    <a:pt x="1463167" y="2079244"/>
                  </a:lnTo>
                  <a:lnTo>
                    <a:pt x="1457956" y="2086937"/>
                  </a:lnTo>
                  <a:lnTo>
                    <a:pt x="1451387" y="2092594"/>
                  </a:lnTo>
                  <a:lnTo>
                    <a:pt x="1443914" y="2096085"/>
                  </a:lnTo>
                  <a:lnTo>
                    <a:pt x="1435989" y="2097278"/>
                  </a:lnTo>
                  <a:lnTo>
                    <a:pt x="1542284" y="2097278"/>
                  </a:lnTo>
                  <a:lnTo>
                    <a:pt x="2663778" y="0"/>
                  </a:lnTo>
                  <a:close/>
                </a:path>
                <a:path w="2663825" h="2264410">
                  <a:moveTo>
                    <a:pt x="363359" y="1014095"/>
                  </a:moveTo>
                  <a:lnTo>
                    <a:pt x="355079" y="1014095"/>
                  </a:lnTo>
                  <a:lnTo>
                    <a:pt x="346983" y="1015206"/>
                  </a:lnTo>
                  <a:lnTo>
                    <a:pt x="0" y="1590533"/>
                  </a:lnTo>
                  <a:lnTo>
                    <a:pt x="0" y="1757435"/>
                  </a:lnTo>
                  <a:lnTo>
                    <a:pt x="326732" y="1198879"/>
                  </a:lnTo>
                  <a:lnTo>
                    <a:pt x="331963" y="1190859"/>
                  </a:lnTo>
                  <a:lnTo>
                    <a:pt x="338605" y="1185100"/>
                  </a:lnTo>
                  <a:lnTo>
                    <a:pt x="346226" y="1181627"/>
                  </a:lnTo>
                  <a:lnTo>
                    <a:pt x="354393" y="1180464"/>
                  </a:lnTo>
                  <a:lnTo>
                    <a:pt x="530647" y="1180464"/>
                  </a:lnTo>
                  <a:lnTo>
                    <a:pt x="378320" y="1024254"/>
                  </a:lnTo>
                  <a:lnTo>
                    <a:pt x="371678" y="1017524"/>
                  </a:lnTo>
                  <a:lnTo>
                    <a:pt x="363359" y="1014095"/>
                  </a:lnTo>
                  <a:close/>
                </a:path>
              </a:pathLst>
            </a:custGeom>
            <a:solidFill>
              <a:srgbClr val="2531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0" y="886967"/>
              <a:ext cx="370840" cy="701675"/>
            </a:xfrm>
            <a:custGeom>
              <a:avLst/>
              <a:gdLst/>
              <a:ahLst/>
              <a:cxnLst/>
              <a:rect l="l" t="t" r="r" b="b"/>
              <a:pathLst>
                <a:path w="370840" h="701675">
                  <a:moveTo>
                    <a:pt x="173596" y="0"/>
                  </a:moveTo>
                  <a:lnTo>
                    <a:pt x="166192" y="0"/>
                  </a:lnTo>
                  <a:lnTo>
                    <a:pt x="156333" y="1369"/>
                  </a:lnTo>
                  <a:lnTo>
                    <a:pt x="0" y="247052"/>
                  </a:lnTo>
                  <a:lnTo>
                    <a:pt x="0" y="701428"/>
                  </a:lnTo>
                  <a:lnTo>
                    <a:pt x="326390" y="145287"/>
                  </a:lnTo>
                  <a:lnTo>
                    <a:pt x="331651" y="138314"/>
                  </a:lnTo>
                  <a:lnTo>
                    <a:pt x="338224" y="133127"/>
                  </a:lnTo>
                  <a:lnTo>
                    <a:pt x="345719" y="129893"/>
                  </a:lnTo>
                  <a:lnTo>
                    <a:pt x="353745" y="128778"/>
                  </a:lnTo>
                  <a:lnTo>
                    <a:pt x="359359" y="128778"/>
                  </a:lnTo>
                  <a:lnTo>
                    <a:pt x="365061" y="130302"/>
                  </a:lnTo>
                  <a:lnTo>
                    <a:pt x="370332" y="133731"/>
                  </a:lnTo>
                  <a:lnTo>
                    <a:pt x="188048" y="6858"/>
                  </a:lnTo>
                  <a:lnTo>
                    <a:pt x="181152" y="2286"/>
                  </a:lnTo>
                  <a:lnTo>
                    <a:pt x="173596" y="0"/>
                  </a:lnTo>
                  <a:close/>
                </a:path>
              </a:pathLst>
            </a:custGeom>
            <a:solidFill>
              <a:srgbClr val="455A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31235" y="1865376"/>
              <a:ext cx="1453896" cy="2647188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5301615" y="241681"/>
            <a:ext cx="506730" cy="778510"/>
          </a:xfrm>
          <a:custGeom>
            <a:avLst/>
            <a:gdLst/>
            <a:ahLst/>
            <a:cxnLst/>
            <a:rect l="l" t="t" r="r" b="b"/>
            <a:pathLst>
              <a:path w="506729" h="778510">
                <a:moveTo>
                  <a:pt x="266064" y="0"/>
                </a:moveTo>
                <a:lnTo>
                  <a:pt x="249300" y="84709"/>
                </a:lnTo>
                <a:lnTo>
                  <a:pt x="201810" y="86511"/>
                </a:lnTo>
                <a:lnTo>
                  <a:pt x="159526" y="96929"/>
                </a:lnTo>
                <a:lnTo>
                  <a:pt x="123190" y="116046"/>
                </a:lnTo>
                <a:lnTo>
                  <a:pt x="93542" y="143947"/>
                </a:lnTo>
                <a:lnTo>
                  <a:pt x="71324" y="180717"/>
                </a:lnTo>
                <a:lnTo>
                  <a:pt x="57276" y="226441"/>
                </a:lnTo>
                <a:lnTo>
                  <a:pt x="53335" y="276819"/>
                </a:lnTo>
                <a:lnTo>
                  <a:pt x="61985" y="318530"/>
                </a:lnTo>
                <a:lnTo>
                  <a:pt x="80978" y="352980"/>
                </a:lnTo>
                <a:lnTo>
                  <a:pt x="108067" y="381578"/>
                </a:lnTo>
                <a:lnTo>
                  <a:pt x="141005" y="405731"/>
                </a:lnTo>
                <a:lnTo>
                  <a:pt x="177546" y="426847"/>
                </a:lnTo>
                <a:lnTo>
                  <a:pt x="239714" y="455296"/>
                </a:lnTo>
                <a:lnTo>
                  <a:pt x="257429" y="464058"/>
                </a:lnTo>
                <a:lnTo>
                  <a:pt x="277921" y="476765"/>
                </a:lnTo>
                <a:lnTo>
                  <a:pt x="292877" y="491236"/>
                </a:lnTo>
                <a:lnTo>
                  <a:pt x="301095" y="508563"/>
                </a:lnTo>
                <a:lnTo>
                  <a:pt x="301371" y="529844"/>
                </a:lnTo>
                <a:lnTo>
                  <a:pt x="292609" y="550697"/>
                </a:lnTo>
                <a:lnTo>
                  <a:pt x="276717" y="563514"/>
                </a:lnTo>
                <a:lnTo>
                  <a:pt x="254704" y="568831"/>
                </a:lnTo>
                <a:lnTo>
                  <a:pt x="227584" y="567182"/>
                </a:lnTo>
                <a:lnTo>
                  <a:pt x="180228" y="543603"/>
                </a:lnTo>
                <a:lnTo>
                  <a:pt x="156479" y="501796"/>
                </a:lnTo>
                <a:lnTo>
                  <a:pt x="153797" y="476631"/>
                </a:lnTo>
                <a:lnTo>
                  <a:pt x="0" y="488315"/>
                </a:lnTo>
                <a:lnTo>
                  <a:pt x="8874" y="544798"/>
                </a:lnTo>
                <a:lnTo>
                  <a:pt x="31369" y="590518"/>
                </a:lnTo>
                <a:lnTo>
                  <a:pt x="64436" y="626475"/>
                </a:lnTo>
                <a:lnTo>
                  <a:pt x="105029" y="653669"/>
                </a:lnTo>
                <a:lnTo>
                  <a:pt x="148589" y="672592"/>
                </a:lnTo>
                <a:lnTo>
                  <a:pt x="131825" y="757301"/>
                </a:lnTo>
                <a:lnTo>
                  <a:pt x="245618" y="778256"/>
                </a:lnTo>
                <a:lnTo>
                  <a:pt x="261112" y="695706"/>
                </a:lnTo>
                <a:lnTo>
                  <a:pt x="310451" y="693426"/>
                </a:lnTo>
                <a:lnTo>
                  <a:pt x="354668" y="682676"/>
                </a:lnTo>
                <a:lnTo>
                  <a:pt x="392747" y="663305"/>
                </a:lnTo>
                <a:lnTo>
                  <a:pt x="423672" y="635159"/>
                </a:lnTo>
                <a:lnTo>
                  <a:pt x="446426" y="598089"/>
                </a:lnTo>
                <a:lnTo>
                  <a:pt x="459994" y="551942"/>
                </a:lnTo>
                <a:lnTo>
                  <a:pt x="462508" y="495843"/>
                </a:lnTo>
                <a:lnTo>
                  <a:pt x="448716" y="450169"/>
                </a:lnTo>
                <a:lnTo>
                  <a:pt x="422732" y="413456"/>
                </a:lnTo>
                <a:lnTo>
                  <a:pt x="388670" y="384241"/>
                </a:lnTo>
                <a:lnTo>
                  <a:pt x="350647" y="361061"/>
                </a:lnTo>
                <a:lnTo>
                  <a:pt x="308610" y="340614"/>
                </a:lnTo>
                <a:lnTo>
                  <a:pt x="273159" y="322951"/>
                </a:lnTo>
                <a:lnTo>
                  <a:pt x="236831" y="302097"/>
                </a:lnTo>
                <a:lnTo>
                  <a:pt x="210224" y="269370"/>
                </a:lnTo>
                <a:lnTo>
                  <a:pt x="210185" y="248412"/>
                </a:lnTo>
                <a:lnTo>
                  <a:pt x="215927" y="230344"/>
                </a:lnTo>
                <a:lnTo>
                  <a:pt x="229266" y="217408"/>
                </a:lnTo>
                <a:lnTo>
                  <a:pt x="251225" y="211210"/>
                </a:lnTo>
                <a:lnTo>
                  <a:pt x="282829" y="213360"/>
                </a:lnTo>
                <a:lnTo>
                  <a:pt x="321183" y="225425"/>
                </a:lnTo>
                <a:lnTo>
                  <a:pt x="349900" y="252079"/>
                </a:lnTo>
                <a:lnTo>
                  <a:pt x="359283" y="288163"/>
                </a:lnTo>
                <a:lnTo>
                  <a:pt x="506349" y="278638"/>
                </a:lnTo>
                <a:lnTo>
                  <a:pt x="497014" y="230505"/>
                </a:lnTo>
                <a:lnTo>
                  <a:pt x="476345" y="188277"/>
                </a:lnTo>
                <a:lnTo>
                  <a:pt x="444484" y="152336"/>
                </a:lnTo>
                <a:lnTo>
                  <a:pt x="401574" y="123063"/>
                </a:lnTo>
                <a:lnTo>
                  <a:pt x="365251" y="106807"/>
                </a:lnTo>
                <a:lnTo>
                  <a:pt x="382015" y="22098"/>
                </a:lnTo>
                <a:lnTo>
                  <a:pt x="266064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1</a:t>
            </a:fld>
            <a:endParaRPr spc="-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7538" y="1339634"/>
            <a:ext cx="3158490" cy="905510"/>
            <a:chOff x="997538" y="1339634"/>
            <a:chExt cx="3158490" cy="9055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7538" y="1584762"/>
              <a:ext cx="998958" cy="4054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9655" y="1339634"/>
              <a:ext cx="2198877" cy="9050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9291" y="1339634"/>
              <a:ext cx="676490" cy="90509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94359" y="1454607"/>
            <a:ext cx="29006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Дәріс</a:t>
            </a:r>
            <a:r>
              <a:rPr sz="3200" spc="-50" dirty="0"/>
              <a:t> </a:t>
            </a:r>
            <a:r>
              <a:rPr sz="3200" spc="-10" dirty="0"/>
              <a:t>жоспары:</a:t>
            </a:r>
            <a:endParaRPr sz="320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584" y="246888"/>
            <a:ext cx="795528" cy="96469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0145" y="183006"/>
            <a:ext cx="512038" cy="62166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1170191" y="1540891"/>
            <a:ext cx="490855" cy="717550"/>
          </a:xfrm>
          <a:custGeom>
            <a:avLst/>
            <a:gdLst/>
            <a:ahLst/>
            <a:cxnLst/>
            <a:rect l="l" t="t" r="r" b="b"/>
            <a:pathLst>
              <a:path w="490854" h="717550">
                <a:moveTo>
                  <a:pt x="185513" y="0"/>
                </a:moveTo>
                <a:lnTo>
                  <a:pt x="80865" y="32766"/>
                </a:lnTo>
                <a:lnTo>
                  <a:pt x="104233" y="110236"/>
                </a:lnTo>
                <a:lnTo>
                  <a:pt x="59445" y="137732"/>
                </a:lnTo>
                <a:lnTo>
                  <a:pt x="26403" y="172073"/>
                </a:lnTo>
                <a:lnTo>
                  <a:pt x="6218" y="212822"/>
                </a:lnTo>
                <a:lnTo>
                  <a:pt x="0" y="259539"/>
                </a:lnTo>
                <a:lnTo>
                  <a:pt x="8856" y="311785"/>
                </a:lnTo>
                <a:lnTo>
                  <a:pt x="32217" y="362271"/>
                </a:lnTo>
                <a:lnTo>
                  <a:pt x="64618" y="395054"/>
                </a:lnTo>
                <a:lnTo>
                  <a:pt x="103944" y="413859"/>
                </a:lnTo>
                <a:lnTo>
                  <a:pt x="148080" y="422411"/>
                </a:lnTo>
                <a:lnTo>
                  <a:pt x="194911" y="424434"/>
                </a:lnTo>
                <a:lnTo>
                  <a:pt x="217263" y="423310"/>
                </a:lnTo>
                <a:lnTo>
                  <a:pt x="258347" y="420540"/>
                </a:lnTo>
                <a:lnTo>
                  <a:pt x="276699" y="419988"/>
                </a:lnTo>
                <a:lnTo>
                  <a:pt x="317561" y="426783"/>
                </a:lnTo>
                <a:lnTo>
                  <a:pt x="343386" y="476013"/>
                </a:lnTo>
                <a:lnTo>
                  <a:pt x="335944" y="493601"/>
                </a:lnTo>
                <a:lnTo>
                  <a:pt x="297273" y="518287"/>
                </a:lnTo>
                <a:lnTo>
                  <a:pt x="270476" y="522859"/>
                </a:lnTo>
                <a:lnTo>
                  <a:pt x="248203" y="519626"/>
                </a:lnTo>
                <a:lnTo>
                  <a:pt x="227836" y="510333"/>
                </a:lnTo>
                <a:lnTo>
                  <a:pt x="210468" y="495587"/>
                </a:lnTo>
                <a:lnTo>
                  <a:pt x="197197" y="475996"/>
                </a:lnTo>
                <a:lnTo>
                  <a:pt x="76293" y="553466"/>
                </a:lnTo>
                <a:lnTo>
                  <a:pt x="108291" y="596239"/>
                </a:lnTo>
                <a:lnTo>
                  <a:pt x="146730" y="624093"/>
                </a:lnTo>
                <a:lnTo>
                  <a:pt x="189575" y="639208"/>
                </a:lnTo>
                <a:lnTo>
                  <a:pt x="234789" y="643763"/>
                </a:lnTo>
                <a:lnTo>
                  <a:pt x="245761" y="643528"/>
                </a:lnTo>
                <a:lnTo>
                  <a:pt x="256744" y="642842"/>
                </a:lnTo>
                <a:lnTo>
                  <a:pt x="267704" y="641727"/>
                </a:lnTo>
                <a:lnTo>
                  <a:pt x="278604" y="640207"/>
                </a:lnTo>
                <a:lnTo>
                  <a:pt x="301845" y="717550"/>
                </a:lnTo>
                <a:lnTo>
                  <a:pt x="404207" y="684784"/>
                </a:lnTo>
                <a:lnTo>
                  <a:pt x="380966" y="609726"/>
                </a:lnTo>
                <a:lnTo>
                  <a:pt x="427328" y="580802"/>
                </a:lnTo>
                <a:lnTo>
                  <a:pt x="462059" y="545148"/>
                </a:lnTo>
                <a:lnTo>
                  <a:pt x="483617" y="503318"/>
                </a:lnTo>
                <a:lnTo>
                  <a:pt x="490458" y="455868"/>
                </a:lnTo>
                <a:lnTo>
                  <a:pt x="481042" y="403351"/>
                </a:lnTo>
                <a:lnTo>
                  <a:pt x="458578" y="355878"/>
                </a:lnTo>
                <a:lnTo>
                  <a:pt x="427306" y="324217"/>
                </a:lnTo>
                <a:lnTo>
                  <a:pt x="389968" y="305346"/>
                </a:lnTo>
                <a:lnTo>
                  <a:pt x="349307" y="296241"/>
                </a:lnTo>
                <a:lnTo>
                  <a:pt x="308068" y="293878"/>
                </a:lnTo>
                <a:lnTo>
                  <a:pt x="285843" y="294354"/>
                </a:lnTo>
                <a:lnTo>
                  <a:pt x="264761" y="295401"/>
                </a:lnTo>
                <a:lnTo>
                  <a:pt x="227864" y="296455"/>
                </a:lnTo>
                <a:lnTo>
                  <a:pt x="189057" y="295247"/>
                </a:lnTo>
                <a:lnTo>
                  <a:pt x="152934" y="279935"/>
                </a:lnTo>
                <a:lnTo>
                  <a:pt x="140509" y="245181"/>
                </a:lnTo>
                <a:lnTo>
                  <a:pt x="145778" y="228631"/>
                </a:lnTo>
                <a:lnTo>
                  <a:pt x="187926" y="201675"/>
                </a:lnTo>
                <a:lnTo>
                  <a:pt x="224629" y="194691"/>
                </a:lnTo>
                <a:lnTo>
                  <a:pt x="243673" y="197113"/>
                </a:lnTo>
                <a:lnTo>
                  <a:pt x="259824" y="204073"/>
                </a:lnTo>
                <a:lnTo>
                  <a:pt x="273046" y="215104"/>
                </a:lnTo>
                <a:lnTo>
                  <a:pt x="283303" y="229743"/>
                </a:lnTo>
                <a:lnTo>
                  <a:pt x="399508" y="157099"/>
                </a:lnTo>
                <a:lnTo>
                  <a:pt x="370834" y="121469"/>
                </a:lnTo>
                <a:lnTo>
                  <a:pt x="335468" y="95710"/>
                </a:lnTo>
                <a:lnTo>
                  <a:pt x="293673" y="80071"/>
                </a:lnTo>
                <a:lnTo>
                  <a:pt x="245711" y="74803"/>
                </a:lnTo>
                <a:lnTo>
                  <a:pt x="236759" y="74949"/>
                </a:lnTo>
                <a:lnTo>
                  <a:pt x="227629" y="75406"/>
                </a:lnTo>
                <a:lnTo>
                  <a:pt x="218333" y="76196"/>
                </a:lnTo>
                <a:lnTo>
                  <a:pt x="208881" y="77343"/>
                </a:lnTo>
                <a:lnTo>
                  <a:pt x="185513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35123" y="93852"/>
            <a:ext cx="847090" cy="923290"/>
          </a:xfrm>
          <a:custGeom>
            <a:avLst/>
            <a:gdLst/>
            <a:ahLst/>
            <a:cxnLst/>
            <a:rect l="l" t="t" r="r" b="b"/>
            <a:pathLst>
              <a:path w="847089" h="923290">
                <a:moveTo>
                  <a:pt x="126364" y="0"/>
                </a:moveTo>
                <a:lnTo>
                  <a:pt x="0" y="109093"/>
                </a:lnTo>
                <a:lnTo>
                  <a:pt x="79248" y="202183"/>
                </a:lnTo>
                <a:lnTo>
                  <a:pt x="48195" y="242655"/>
                </a:lnTo>
                <a:lnTo>
                  <a:pt x="24967" y="284231"/>
                </a:lnTo>
                <a:lnTo>
                  <a:pt x="9877" y="326603"/>
                </a:lnTo>
                <a:lnTo>
                  <a:pt x="3238" y="369458"/>
                </a:lnTo>
                <a:lnTo>
                  <a:pt x="5362" y="412486"/>
                </a:lnTo>
                <a:lnTo>
                  <a:pt x="16561" y="455376"/>
                </a:lnTo>
                <a:lnTo>
                  <a:pt x="37148" y="497816"/>
                </a:lnTo>
                <a:lnTo>
                  <a:pt x="67437" y="539496"/>
                </a:lnTo>
                <a:lnTo>
                  <a:pt x="106602" y="578126"/>
                </a:lnTo>
                <a:lnTo>
                  <a:pt x="146639" y="604101"/>
                </a:lnTo>
                <a:lnTo>
                  <a:pt x="187369" y="618994"/>
                </a:lnTo>
                <a:lnTo>
                  <a:pt x="228615" y="624379"/>
                </a:lnTo>
                <a:lnTo>
                  <a:pt x="270201" y="621828"/>
                </a:lnTo>
                <a:lnTo>
                  <a:pt x="311949" y="612915"/>
                </a:lnTo>
                <a:lnTo>
                  <a:pt x="353682" y="599213"/>
                </a:lnTo>
                <a:lnTo>
                  <a:pt x="395224" y="582295"/>
                </a:lnTo>
                <a:lnTo>
                  <a:pt x="481556" y="538343"/>
                </a:lnTo>
                <a:lnTo>
                  <a:pt x="506856" y="526414"/>
                </a:lnTo>
                <a:lnTo>
                  <a:pt x="538886" y="514895"/>
                </a:lnTo>
                <a:lnTo>
                  <a:pt x="568023" y="511032"/>
                </a:lnTo>
                <a:lnTo>
                  <a:pt x="594421" y="517145"/>
                </a:lnTo>
                <a:lnTo>
                  <a:pt x="618236" y="535559"/>
                </a:lnTo>
                <a:lnTo>
                  <a:pt x="633710" y="563620"/>
                </a:lnTo>
                <a:lnTo>
                  <a:pt x="633920" y="592502"/>
                </a:lnTo>
                <a:lnTo>
                  <a:pt x="620414" y="621551"/>
                </a:lnTo>
                <a:lnTo>
                  <a:pt x="594740" y="650113"/>
                </a:lnTo>
                <a:lnTo>
                  <a:pt x="560196" y="672719"/>
                </a:lnTo>
                <a:lnTo>
                  <a:pt x="527133" y="681795"/>
                </a:lnTo>
                <a:lnTo>
                  <a:pt x="493045" y="681323"/>
                </a:lnTo>
                <a:lnTo>
                  <a:pt x="459863" y="671468"/>
                </a:lnTo>
                <a:lnTo>
                  <a:pt x="429513" y="652399"/>
                </a:lnTo>
                <a:lnTo>
                  <a:pt x="307339" y="832993"/>
                </a:lnTo>
                <a:lnTo>
                  <a:pt x="354230" y="862531"/>
                </a:lnTo>
                <a:lnTo>
                  <a:pt x="401371" y="880491"/>
                </a:lnTo>
                <a:lnTo>
                  <a:pt x="448294" y="888142"/>
                </a:lnTo>
                <a:lnTo>
                  <a:pt x="494528" y="886756"/>
                </a:lnTo>
                <a:lnTo>
                  <a:pt x="539605" y="877601"/>
                </a:lnTo>
                <a:lnTo>
                  <a:pt x="583057" y="861949"/>
                </a:lnTo>
                <a:lnTo>
                  <a:pt x="627955" y="838981"/>
                </a:lnTo>
                <a:lnTo>
                  <a:pt x="642238" y="830199"/>
                </a:lnTo>
                <a:lnTo>
                  <a:pt x="721359" y="923289"/>
                </a:lnTo>
                <a:lnTo>
                  <a:pt x="844550" y="815721"/>
                </a:lnTo>
                <a:lnTo>
                  <a:pt x="766826" y="725932"/>
                </a:lnTo>
                <a:lnTo>
                  <a:pt x="798677" y="683645"/>
                </a:lnTo>
                <a:lnTo>
                  <a:pt x="822876" y="640218"/>
                </a:lnTo>
                <a:lnTo>
                  <a:pt x="838973" y="596072"/>
                </a:lnTo>
                <a:lnTo>
                  <a:pt x="846518" y="551624"/>
                </a:lnTo>
                <a:lnTo>
                  <a:pt x="845062" y="507296"/>
                </a:lnTo>
                <a:lnTo>
                  <a:pt x="834155" y="463506"/>
                </a:lnTo>
                <a:lnTo>
                  <a:pt x="813349" y="420675"/>
                </a:lnTo>
                <a:lnTo>
                  <a:pt x="782193" y="379222"/>
                </a:lnTo>
                <a:lnTo>
                  <a:pt x="739728" y="338971"/>
                </a:lnTo>
                <a:lnTo>
                  <a:pt x="695553" y="313464"/>
                </a:lnTo>
                <a:lnTo>
                  <a:pt x="650398" y="300574"/>
                </a:lnTo>
                <a:lnTo>
                  <a:pt x="604994" y="298173"/>
                </a:lnTo>
                <a:lnTo>
                  <a:pt x="560072" y="304130"/>
                </a:lnTo>
                <a:lnTo>
                  <a:pt x="516363" y="316320"/>
                </a:lnTo>
                <a:lnTo>
                  <a:pt x="474599" y="332613"/>
                </a:lnTo>
                <a:lnTo>
                  <a:pt x="429200" y="354062"/>
                </a:lnTo>
                <a:lnTo>
                  <a:pt x="415036" y="361188"/>
                </a:lnTo>
                <a:lnTo>
                  <a:pt x="364226" y="385083"/>
                </a:lnTo>
                <a:lnTo>
                  <a:pt x="349503" y="391668"/>
                </a:lnTo>
                <a:lnTo>
                  <a:pt x="309252" y="406953"/>
                </a:lnTo>
                <a:lnTo>
                  <a:pt x="276574" y="412892"/>
                </a:lnTo>
                <a:lnTo>
                  <a:pt x="249562" y="407616"/>
                </a:lnTo>
                <a:lnTo>
                  <a:pt x="226313" y="389255"/>
                </a:lnTo>
                <a:lnTo>
                  <a:pt x="211256" y="367085"/>
                </a:lnTo>
                <a:lnTo>
                  <a:pt x="208629" y="340963"/>
                </a:lnTo>
                <a:lnTo>
                  <a:pt x="221099" y="311173"/>
                </a:lnTo>
                <a:lnTo>
                  <a:pt x="251332" y="278002"/>
                </a:lnTo>
                <a:lnTo>
                  <a:pt x="286712" y="251821"/>
                </a:lnTo>
                <a:lnTo>
                  <a:pt x="326382" y="237880"/>
                </a:lnTo>
                <a:lnTo>
                  <a:pt x="353155" y="237696"/>
                </a:lnTo>
                <a:lnTo>
                  <a:pt x="378261" y="244965"/>
                </a:lnTo>
                <a:lnTo>
                  <a:pt x="401319" y="259079"/>
                </a:lnTo>
                <a:lnTo>
                  <a:pt x="520064" y="87629"/>
                </a:lnTo>
                <a:lnTo>
                  <a:pt x="479408" y="64410"/>
                </a:lnTo>
                <a:lnTo>
                  <a:pt x="437171" y="49021"/>
                </a:lnTo>
                <a:lnTo>
                  <a:pt x="393509" y="41528"/>
                </a:lnTo>
                <a:lnTo>
                  <a:pt x="348577" y="41994"/>
                </a:lnTo>
                <a:lnTo>
                  <a:pt x="302530" y="50482"/>
                </a:lnTo>
                <a:lnTo>
                  <a:pt x="255524" y="67055"/>
                </a:lnTo>
                <a:lnTo>
                  <a:pt x="218180" y="85754"/>
                </a:lnTo>
                <a:lnTo>
                  <a:pt x="205612" y="93091"/>
                </a:lnTo>
                <a:lnTo>
                  <a:pt x="126364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63879" y="2551303"/>
            <a:ext cx="3991610" cy="11252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10"/>
              </a:spcBef>
              <a:buAutoNum type="arabicPeriod"/>
              <a:tabLst>
                <a:tab pos="354965" algn="l"/>
              </a:tabLst>
            </a:pPr>
            <a:r>
              <a:rPr sz="2400" spc="-35" dirty="0">
                <a:solidFill>
                  <a:srgbClr val="253138"/>
                </a:solidFill>
                <a:latin typeface="Microsoft Sans Serif"/>
                <a:cs typeface="Microsoft Sans Serif"/>
              </a:rPr>
              <a:t>Ақшаның</a:t>
            </a:r>
            <a:r>
              <a:rPr sz="2400" spc="-105" dirty="0">
                <a:solidFill>
                  <a:srgbClr val="253138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53138"/>
                </a:solidFill>
                <a:latin typeface="Microsoft Sans Serif"/>
                <a:cs typeface="Microsoft Sans Serif"/>
              </a:rPr>
              <a:t>түрлері</a:t>
            </a:r>
            <a:endParaRPr sz="2400">
              <a:latin typeface="Microsoft Sans Serif"/>
              <a:cs typeface="Microsoft Sans Serif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2400" spc="-35" dirty="0">
                <a:solidFill>
                  <a:srgbClr val="253138"/>
                </a:solidFill>
                <a:latin typeface="Microsoft Sans Serif"/>
                <a:cs typeface="Microsoft Sans Serif"/>
              </a:rPr>
              <a:t>Ақша</a:t>
            </a:r>
            <a:r>
              <a:rPr sz="2400" spc="-100" dirty="0">
                <a:solidFill>
                  <a:srgbClr val="253138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53138"/>
                </a:solidFill>
                <a:latin typeface="Microsoft Sans Serif"/>
                <a:cs typeface="Microsoft Sans Serif"/>
              </a:rPr>
              <a:t>айналысы</a:t>
            </a:r>
            <a:endParaRPr sz="2400">
              <a:latin typeface="Microsoft Sans Serif"/>
              <a:cs typeface="Microsoft Sans Serif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2400" spc="-30" dirty="0">
                <a:solidFill>
                  <a:srgbClr val="253138"/>
                </a:solidFill>
                <a:latin typeface="Microsoft Sans Serif"/>
                <a:cs typeface="Microsoft Sans Serif"/>
              </a:rPr>
              <a:t>Ақша</a:t>
            </a:r>
            <a:r>
              <a:rPr sz="2400" spc="-120" dirty="0">
                <a:solidFill>
                  <a:srgbClr val="253138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53138"/>
                </a:solidFill>
                <a:latin typeface="Microsoft Sans Serif"/>
                <a:cs typeface="Microsoft Sans Serif"/>
              </a:rPr>
              <a:t>айналысының</a:t>
            </a:r>
            <a:r>
              <a:rPr sz="2400" spc="-125" dirty="0">
                <a:solidFill>
                  <a:srgbClr val="253138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253138"/>
                </a:solidFill>
                <a:latin typeface="Microsoft Sans Serif"/>
                <a:cs typeface="Microsoft Sans Serif"/>
              </a:rPr>
              <a:t>заңы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25466" y="0"/>
            <a:ext cx="1368425" cy="1027430"/>
            <a:chOff x="10825466" y="0"/>
            <a:chExt cx="1368425" cy="1027430"/>
          </a:xfrm>
        </p:grpSpPr>
        <p:sp>
          <p:nvSpPr>
            <p:cNvPr id="3" name="object 3"/>
            <p:cNvSpPr/>
            <p:nvPr/>
          </p:nvSpPr>
          <p:spPr>
            <a:xfrm>
              <a:off x="10825466" y="0"/>
              <a:ext cx="1275715" cy="543560"/>
            </a:xfrm>
            <a:custGeom>
              <a:avLst/>
              <a:gdLst/>
              <a:ahLst/>
              <a:cxnLst/>
              <a:rect l="l" t="t" r="r" b="b"/>
              <a:pathLst>
                <a:path w="1275715" h="543560">
                  <a:moveTo>
                    <a:pt x="1015708" y="0"/>
                  </a:moveTo>
                  <a:lnTo>
                    <a:pt x="378814" y="0"/>
                  </a:lnTo>
                  <a:lnTo>
                    <a:pt x="349658" y="9162"/>
                  </a:lnTo>
                  <a:lnTo>
                    <a:pt x="304686" y="26495"/>
                  </a:lnTo>
                  <a:lnTo>
                    <a:pt x="261720" y="46497"/>
                  </a:lnTo>
                  <a:lnTo>
                    <a:pt x="220979" y="69198"/>
                  </a:lnTo>
                  <a:lnTo>
                    <a:pt x="182682" y="94630"/>
                  </a:lnTo>
                  <a:lnTo>
                    <a:pt x="147047" y="122824"/>
                  </a:lnTo>
                  <a:lnTo>
                    <a:pt x="114294" y="153810"/>
                  </a:lnTo>
                  <a:lnTo>
                    <a:pt x="84640" y="187619"/>
                  </a:lnTo>
                  <a:lnTo>
                    <a:pt x="58306" y="224281"/>
                  </a:lnTo>
                  <a:lnTo>
                    <a:pt x="34541" y="264398"/>
                  </a:lnTo>
                  <a:lnTo>
                    <a:pt x="17158" y="302132"/>
                  </a:lnTo>
                  <a:lnTo>
                    <a:pt x="2143" y="355342"/>
                  </a:lnTo>
                  <a:lnTo>
                    <a:pt x="0" y="402480"/>
                  </a:lnTo>
                  <a:lnTo>
                    <a:pt x="9277" y="443321"/>
                  </a:lnTo>
                  <a:lnTo>
                    <a:pt x="28525" y="477643"/>
                  </a:lnTo>
                  <a:lnTo>
                    <a:pt x="56293" y="505220"/>
                  </a:lnTo>
                  <a:lnTo>
                    <a:pt x="91130" y="525827"/>
                  </a:lnTo>
                  <a:lnTo>
                    <a:pt x="131585" y="539241"/>
                  </a:lnTo>
                  <a:lnTo>
                    <a:pt x="172307" y="543308"/>
                  </a:lnTo>
                  <a:lnTo>
                    <a:pt x="214834" y="537533"/>
                  </a:lnTo>
                  <a:lnTo>
                    <a:pt x="258839" y="523653"/>
                  </a:lnTo>
                  <a:lnTo>
                    <a:pt x="303992" y="503408"/>
                  </a:lnTo>
                  <a:lnTo>
                    <a:pt x="349962" y="478536"/>
                  </a:lnTo>
                  <a:lnTo>
                    <a:pt x="396423" y="450774"/>
                  </a:lnTo>
                  <a:lnTo>
                    <a:pt x="443043" y="421862"/>
                  </a:lnTo>
                  <a:lnTo>
                    <a:pt x="489493" y="393537"/>
                  </a:lnTo>
                  <a:lnTo>
                    <a:pt x="535445" y="367538"/>
                  </a:lnTo>
                  <a:lnTo>
                    <a:pt x="603769" y="334454"/>
                  </a:lnTo>
                  <a:lnTo>
                    <a:pt x="644438" y="317054"/>
                  </a:lnTo>
                  <a:lnTo>
                    <a:pt x="688763" y="299620"/>
                  </a:lnTo>
                  <a:lnTo>
                    <a:pt x="736228" y="282554"/>
                  </a:lnTo>
                  <a:lnTo>
                    <a:pt x="786322" y="266260"/>
                  </a:lnTo>
                  <a:lnTo>
                    <a:pt x="838531" y="251142"/>
                  </a:lnTo>
                  <a:lnTo>
                    <a:pt x="892341" y="237602"/>
                  </a:lnTo>
                  <a:lnTo>
                    <a:pt x="947240" y="226044"/>
                  </a:lnTo>
                  <a:lnTo>
                    <a:pt x="1002714" y="216870"/>
                  </a:lnTo>
                  <a:lnTo>
                    <a:pt x="1058251" y="210485"/>
                  </a:lnTo>
                  <a:lnTo>
                    <a:pt x="1113337" y="207291"/>
                  </a:lnTo>
                  <a:lnTo>
                    <a:pt x="1167458" y="207691"/>
                  </a:lnTo>
                  <a:lnTo>
                    <a:pt x="1220102" y="212090"/>
                  </a:lnTo>
                  <a:lnTo>
                    <a:pt x="1275093" y="108839"/>
                  </a:lnTo>
                  <a:lnTo>
                    <a:pt x="1096785" y="21463"/>
                  </a:lnTo>
                  <a:lnTo>
                    <a:pt x="1048432" y="7944"/>
                  </a:lnTo>
                  <a:lnTo>
                    <a:pt x="1015708" y="0"/>
                  </a:lnTo>
                  <a:close/>
                </a:path>
              </a:pathLst>
            </a:custGeom>
            <a:solidFill>
              <a:srgbClr val="B96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888345" y="47530"/>
              <a:ext cx="1198880" cy="304800"/>
            </a:xfrm>
            <a:custGeom>
              <a:avLst/>
              <a:gdLst/>
              <a:ahLst/>
              <a:cxnLst/>
              <a:rect l="l" t="t" r="r" b="b"/>
              <a:pathLst>
                <a:path w="1198879" h="304800">
                  <a:moveTo>
                    <a:pt x="783575" y="0"/>
                  </a:moveTo>
                  <a:lnTo>
                    <a:pt x="735623" y="226"/>
                  </a:lnTo>
                  <a:lnTo>
                    <a:pt x="687592" y="2415"/>
                  </a:lnTo>
                  <a:lnTo>
                    <a:pt x="639598" y="6547"/>
                  </a:lnTo>
                  <a:lnTo>
                    <a:pt x="591755" y="12604"/>
                  </a:lnTo>
                  <a:lnTo>
                    <a:pt x="544181" y="20569"/>
                  </a:lnTo>
                  <a:lnTo>
                    <a:pt x="496990" y="30423"/>
                  </a:lnTo>
                  <a:lnTo>
                    <a:pt x="450298" y="42148"/>
                  </a:lnTo>
                  <a:lnTo>
                    <a:pt x="404221" y="55726"/>
                  </a:lnTo>
                  <a:lnTo>
                    <a:pt x="358873" y="71138"/>
                  </a:lnTo>
                  <a:lnTo>
                    <a:pt x="314371" y="88367"/>
                  </a:lnTo>
                  <a:lnTo>
                    <a:pt x="270831" y="107394"/>
                  </a:lnTo>
                  <a:lnTo>
                    <a:pt x="228367" y="128200"/>
                  </a:lnTo>
                  <a:lnTo>
                    <a:pt x="187095" y="150769"/>
                  </a:lnTo>
                  <a:lnTo>
                    <a:pt x="147132" y="175080"/>
                  </a:lnTo>
                  <a:lnTo>
                    <a:pt x="108591" y="201118"/>
                  </a:lnTo>
                  <a:lnTo>
                    <a:pt x="71590" y="228862"/>
                  </a:lnTo>
                  <a:lnTo>
                    <a:pt x="36243" y="258295"/>
                  </a:lnTo>
                  <a:lnTo>
                    <a:pt x="2031" y="290162"/>
                  </a:lnTo>
                  <a:lnTo>
                    <a:pt x="0" y="294861"/>
                  </a:lnTo>
                  <a:lnTo>
                    <a:pt x="380" y="298163"/>
                  </a:lnTo>
                  <a:lnTo>
                    <a:pt x="2539" y="301211"/>
                  </a:lnTo>
                  <a:lnTo>
                    <a:pt x="5841" y="303878"/>
                  </a:lnTo>
                  <a:lnTo>
                    <a:pt x="11429" y="304640"/>
                  </a:lnTo>
                  <a:lnTo>
                    <a:pt x="14224" y="301211"/>
                  </a:lnTo>
                  <a:lnTo>
                    <a:pt x="48516" y="269570"/>
                  </a:lnTo>
                  <a:lnTo>
                    <a:pt x="84691" y="239694"/>
                  </a:lnTo>
                  <a:lnTo>
                    <a:pt x="122621" y="211604"/>
                  </a:lnTo>
                  <a:lnTo>
                    <a:pt x="162177" y="185321"/>
                  </a:lnTo>
                  <a:lnTo>
                    <a:pt x="203232" y="160864"/>
                  </a:lnTo>
                  <a:lnTo>
                    <a:pt x="245658" y="138255"/>
                  </a:lnTo>
                  <a:lnTo>
                    <a:pt x="289326" y="117513"/>
                  </a:lnTo>
                  <a:lnTo>
                    <a:pt x="334107" y="98660"/>
                  </a:lnTo>
                  <a:lnTo>
                    <a:pt x="379875" y="81715"/>
                  </a:lnTo>
                  <a:lnTo>
                    <a:pt x="426501" y="66699"/>
                  </a:lnTo>
                  <a:lnTo>
                    <a:pt x="473857" y="53633"/>
                  </a:lnTo>
                  <a:lnTo>
                    <a:pt x="521814" y="42537"/>
                  </a:lnTo>
                  <a:lnTo>
                    <a:pt x="570245" y="33431"/>
                  </a:lnTo>
                  <a:lnTo>
                    <a:pt x="619022" y="26336"/>
                  </a:lnTo>
                  <a:lnTo>
                    <a:pt x="668016" y="21273"/>
                  </a:lnTo>
                  <a:lnTo>
                    <a:pt x="717099" y="18262"/>
                  </a:lnTo>
                  <a:lnTo>
                    <a:pt x="766143" y="17323"/>
                  </a:lnTo>
                  <a:lnTo>
                    <a:pt x="815021" y="18476"/>
                  </a:lnTo>
                  <a:lnTo>
                    <a:pt x="863603" y="21744"/>
                  </a:lnTo>
                  <a:lnTo>
                    <a:pt x="911762" y="27144"/>
                  </a:lnTo>
                  <a:lnTo>
                    <a:pt x="959370" y="34699"/>
                  </a:lnTo>
                  <a:lnTo>
                    <a:pt x="1006298" y="44429"/>
                  </a:lnTo>
                  <a:lnTo>
                    <a:pt x="1052419" y="56354"/>
                  </a:lnTo>
                  <a:lnTo>
                    <a:pt x="1097604" y="70494"/>
                  </a:lnTo>
                  <a:lnTo>
                    <a:pt x="1141726" y="86871"/>
                  </a:lnTo>
                  <a:lnTo>
                    <a:pt x="1184655" y="105504"/>
                  </a:lnTo>
                  <a:lnTo>
                    <a:pt x="1189735" y="107536"/>
                  </a:lnTo>
                  <a:lnTo>
                    <a:pt x="1195070" y="105123"/>
                  </a:lnTo>
                  <a:lnTo>
                    <a:pt x="1198626" y="96106"/>
                  </a:lnTo>
                  <a:lnTo>
                    <a:pt x="1197482" y="91280"/>
                  </a:lnTo>
                  <a:lnTo>
                    <a:pt x="1150487" y="70998"/>
                  </a:lnTo>
                  <a:lnTo>
                    <a:pt x="1107326" y="54875"/>
                  </a:lnTo>
                  <a:lnTo>
                    <a:pt x="1063161" y="40859"/>
                  </a:lnTo>
                  <a:lnTo>
                    <a:pt x="1018109" y="28932"/>
                  </a:lnTo>
                  <a:lnTo>
                    <a:pt x="972285" y="19076"/>
                  </a:lnTo>
                  <a:lnTo>
                    <a:pt x="925803" y="11273"/>
                  </a:lnTo>
                  <a:lnTo>
                    <a:pt x="878781" y="5505"/>
                  </a:lnTo>
                  <a:lnTo>
                    <a:pt x="831333" y="1753"/>
                  </a:lnTo>
                  <a:lnTo>
                    <a:pt x="783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333559" y="0"/>
              <a:ext cx="860425" cy="1027430"/>
            </a:xfrm>
            <a:custGeom>
              <a:avLst/>
              <a:gdLst/>
              <a:ahLst/>
              <a:cxnLst/>
              <a:rect l="l" t="t" r="r" b="b"/>
              <a:pathLst>
                <a:path w="860425" h="1027430">
                  <a:moveTo>
                    <a:pt x="859964" y="871982"/>
                  </a:moveTo>
                  <a:lnTo>
                    <a:pt x="433752" y="871982"/>
                  </a:lnTo>
                  <a:lnTo>
                    <a:pt x="449101" y="900781"/>
                  </a:lnTo>
                  <a:lnTo>
                    <a:pt x="489563" y="951616"/>
                  </a:lnTo>
                  <a:lnTo>
                    <a:pt x="550777" y="996855"/>
                  </a:lnTo>
                  <a:lnTo>
                    <a:pt x="591739" y="1014811"/>
                  </a:lnTo>
                  <a:lnTo>
                    <a:pt x="635715" y="1025445"/>
                  </a:lnTo>
                  <a:lnTo>
                    <a:pt x="681266" y="1027133"/>
                  </a:lnTo>
                  <a:lnTo>
                    <a:pt x="726953" y="1018250"/>
                  </a:lnTo>
                  <a:lnTo>
                    <a:pt x="771335" y="997174"/>
                  </a:lnTo>
                  <a:lnTo>
                    <a:pt x="812974" y="962278"/>
                  </a:lnTo>
                  <a:lnTo>
                    <a:pt x="847039" y="920040"/>
                  </a:lnTo>
                  <a:lnTo>
                    <a:pt x="859964" y="898653"/>
                  </a:lnTo>
                  <a:lnTo>
                    <a:pt x="859964" y="871982"/>
                  </a:lnTo>
                  <a:close/>
                </a:path>
                <a:path w="860425" h="1027430">
                  <a:moveTo>
                    <a:pt x="389175" y="206121"/>
                  </a:moveTo>
                  <a:lnTo>
                    <a:pt x="349825" y="209544"/>
                  </a:lnTo>
                  <a:lnTo>
                    <a:pt x="312975" y="221694"/>
                  </a:lnTo>
                  <a:lnTo>
                    <a:pt x="279840" y="241964"/>
                  </a:lnTo>
                  <a:lnTo>
                    <a:pt x="251634" y="269748"/>
                  </a:lnTo>
                  <a:lnTo>
                    <a:pt x="225220" y="312556"/>
                  </a:lnTo>
                  <a:lnTo>
                    <a:pt x="202961" y="405522"/>
                  </a:lnTo>
                  <a:lnTo>
                    <a:pt x="208549" y="473709"/>
                  </a:lnTo>
                  <a:lnTo>
                    <a:pt x="221996" y="521799"/>
                  </a:lnTo>
                  <a:lnTo>
                    <a:pt x="229536" y="540003"/>
                  </a:lnTo>
                  <a:lnTo>
                    <a:pt x="187402" y="569874"/>
                  </a:lnTo>
                  <a:lnTo>
                    <a:pt x="148780" y="604186"/>
                  </a:lnTo>
                  <a:lnTo>
                    <a:pt x="114182" y="642284"/>
                  </a:lnTo>
                  <a:lnTo>
                    <a:pt x="84121" y="683513"/>
                  </a:lnTo>
                  <a:lnTo>
                    <a:pt x="52165" y="738187"/>
                  </a:lnTo>
                  <a:lnTo>
                    <a:pt x="29257" y="788670"/>
                  </a:lnTo>
                  <a:lnTo>
                    <a:pt x="6300" y="867711"/>
                  </a:lnTo>
                  <a:lnTo>
                    <a:pt x="81" y="927401"/>
                  </a:lnTo>
                  <a:lnTo>
                    <a:pt x="0" y="928179"/>
                  </a:lnTo>
                  <a:lnTo>
                    <a:pt x="2200" y="966835"/>
                  </a:lnTo>
                  <a:lnTo>
                    <a:pt x="4746" y="980439"/>
                  </a:lnTo>
                  <a:lnTo>
                    <a:pt x="56772" y="980779"/>
                  </a:lnTo>
                  <a:lnTo>
                    <a:pt x="108632" y="978773"/>
                  </a:lnTo>
                  <a:lnTo>
                    <a:pt x="160301" y="974457"/>
                  </a:lnTo>
                  <a:lnTo>
                    <a:pt x="211756" y="967866"/>
                  </a:lnTo>
                  <a:lnTo>
                    <a:pt x="311273" y="941901"/>
                  </a:lnTo>
                  <a:lnTo>
                    <a:pt x="380380" y="910161"/>
                  </a:lnTo>
                  <a:lnTo>
                    <a:pt x="420675" y="883302"/>
                  </a:lnTo>
                  <a:lnTo>
                    <a:pt x="433752" y="871982"/>
                  </a:lnTo>
                  <a:lnTo>
                    <a:pt x="859964" y="871982"/>
                  </a:lnTo>
                  <a:lnTo>
                    <a:pt x="859964" y="206690"/>
                  </a:lnTo>
                  <a:lnTo>
                    <a:pt x="405441" y="206690"/>
                  </a:lnTo>
                  <a:lnTo>
                    <a:pt x="389175" y="206121"/>
                  </a:lnTo>
                  <a:close/>
                </a:path>
                <a:path w="860425" h="1027430">
                  <a:moveTo>
                    <a:pt x="859964" y="0"/>
                  </a:moveTo>
                  <a:lnTo>
                    <a:pt x="601584" y="0"/>
                  </a:lnTo>
                  <a:lnTo>
                    <a:pt x="591762" y="10908"/>
                  </a:lnTo>
                  <a:lnTo>
                    <a:pt x="566420" y="55102"/>
                  </a:lnTo>
                  <a:lnTo>
                    <a:pt x="545006" y="101939"/>
                  </a:lnTo>
                  <a:lnTo>
                    <a:pt x="521128" y="149478"/>
                  </a:lnTo>
                  <a:lnTo>
                    <a:pt x="494029" y="184642"/>
                  </a:lnTo>
                  <a:lnTo>
                    <a:pt x="454072" y="204850"/>
                  </a:lnTo>
                  <a:lnTo>
                    <a:pt x="437314" y="206121"/>
                  </a:lnTo>
                  <a:lnTo>
                    <a:pt x="436591" y="206121"/>
                  </a:lnTo>
                  <a:lnTo>
                    <a:pt x="421396" y="206690"/>
                  </a:lnTo>
                  <a:lnTo>
                    <a:pt x="859964" y="206690"/>
                  </a:lnTo>
                  <a:lnTo>
                    <a:pt x="859964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388217" y="293344"/>
              <a:ext cx="805815" cy="603250"/>
            </a:xfrm>
            <a:custGeom>
              <a:avLst/>
              <a:gdLst/>
              <a:ahLst/>
              <a:cxnLst/>
              <a:rect l="l" t="t" r="r" b="b"/>
              <a:pathLst>
                <a:path w="805815" h="603250">
                  <a:moveTo>
                    <a:pt x="805307" y="0"/>
                  </a:moveTo>
                  <a:lnTo>
                    <a:pt x="736371" y="29248"/>
                  </a:lnTo>
                  <a:lnTo>
                    <a:pt x="686536" y="52438"/>
                  </a:lnTo>
                  <a:lnTo>
                    <a:pt x="637908" y="76644"/>
                  </a:lnTo>
                  <a:lnTo>
                    <a:pt x="590524" y="101790"/>
                  </a:lnTo>
                  <a:lnTo>
                    <a:pt x="550913" y="124117"/>
                  </a:lnTo>
                  <a:lnTo>
                    <a:pt x="547116" y="125374"/>
                  </a:lnTo>
                  <a:lnTo>
                    <a:pt x="546620" y="126530"/>
                  </a:lnTo>
                  <a:lnTo>
                    <a:pt x="544385" y="127787"/>
                  </a:lnTo>
                  <a:lnTo>
                    <a:pt x="499554" y="154546"/>
                  </a:lnTo>
                  <a:lnTo>
                    <a:pt x="456031" y="181978"/>
                  </a:lnTo>
                  <a:lnTo>
                    <a:pt x="413867" y="209994"/>
                  </a:lnTo>
                  <a:lnTo>
                    <a:pt x="373087" y="238518"/>
                  </a:lnTo>
                  <a:lnTo>
                    <a:pt x="333705" y="267462"/>
                  </a:lnTo>
                  <a:lnTo>
                    <a:pt x="295770" y="296735"/>
                  </a:lnTo>
                  <a:lnTo>
                    <a:pt x="259295" y="326250"/>
                  </a:lnTo>
                  <a:lnTo>
                    <a:pt x="224307" y="355917"/>
                  </a:lnTo>
                  <a:lnTo>
                    <a:pt x="190855" y="385660"/>
                  </a:lnTo>
                  <a:lnTo>
                    <a:pt x="158953" y="415391"/>
                  </a:lnTo>
                  <a:lnTo>
                    <a:pt x="128638" y="445008"/>
                  </a:lnTo>
                  <a:lnTo>
                    <a:pt x="99923" y="474446"/>
                  </a:lnTo>
                  <a:lnTo>
                    <a:pt x="72859" y="503593"/>
                  </a:lnTo>
                  <a:lnTo>
                    <a:pt x="47447" y="532396"/>
                  </a:lnTo>
                  <a:lnTo>
                    <a:pt x="889" y="589559"/>
                  </a:lnTo>
                  <a:lnTo>
                    <a:pt x="0" y="591337"/>
                  </a:lnTo>
                  <a:lnTo>
                    <a:pt x="177" y="597319"/>
                  </a:lnTo>
                  <a:lnTo>
                    <a:pt x="4102" y="601776"/>
                  </a:lnTo>
                  <a:lnTo>
                    <a:pt x="9728" y="603110"/>
                  </a:lnTo>
                  <a:lnTo>
                    <a:pt x="14986" y="599719"/>
                  </a:lnTo>
                  <a:lnTo>
                    <a:pt x="36893" y="572046"/>
                  </a:lnTo>
                  <a:lnTo>
                    <a:pt x="60490" y="543864"/>
                  </a:lnTo>
                  <a:lnTo>
                    <a:pt x="85763" y="515239"/>
                  </a:lnTo>
                  <a:lnTo>
                    <a:pt x="112687" y="486283"/>
                  </a:lnTo>
                  <a:lnTo>
                    <a:pt x="141211" y="457060"/>
                  </a:lnTo>
                  <a:lnTo>
                    <a:pt x="171335" y="427659"/>
                  </a:lnTo>
                  <a:lnTo>
                    <a:pt x="203009" y="398170"/>
                  </a:lnTo>
                  <a:lnTo>
                    <a:pt x="236207" y="368668"/>
                  </a:lnTo>
                  <a:lnTo>
                    <a:pt x="270916" y="339255"/>
                  </a:lnTo>
                  <a:lnTo>
                    <a:pt x="307098" y="309994"/>
                  </a:lnTo>
                  <a:lnTo>
                    <a:pt x="344728" y="280987"/>
                  </a:lnTo>
                  <a:lnTo>
                    <a:pt x="383781" y="252310"/>
                  </a:lnTo>
                  <a:lnTo>
                    <a:pt x="424218" y="224040"/>
                  </a:lnTo>
                  <a:lnTo>
                    <a:pt x="466026" y="196278"/>
                  </a:lnTo>
                  <a:lnTo>
                    <a:pt x="509155" y="169100"/>
                  </a:lnTo>
                  <a:lnTo>
                    <a:pt x="539381" y="151079"/>
                  </a:lnTo>
                  <a:lnTo>
                    <a:pt x="525970" y="196811"/>
                  </a:lnTo>
                  <a:lnTo>
                    <a:pt x="516280" y="261023"/>
                  </a:lnTo>
                  <a:lnTo>
                    <a:pt x="514197" y="321043"/>
                  </a:lnTo>
                  <a:lnTo>
                    <a:pt x="517563" y="374967"/>
                  </a:lnTo>
                  <a:lnTo>
                    <a:pt x="524217" y="420852"/>
                  </a:lnTo>
                  <a:lnTo>
                    <a:pt x="538683" y="480796"/>
                  </a:lnTo>
                  <a:lnTo>
                    <a:pt x="542163" y="491007"/>
                  </a:lnTo>
                  <a:lnTo>
                    <a:pt x="543179" y="495960"/>
                  </a:lnTo>
                  <a:lnTo>
                    <a:pt x="548259" y="497865"/>
                  </a:lnTo>
                  <a:lnTo>
                    <a:pt x="555371" y="494817"/>
                  </a:lnTo>
                  <a:lnTo>
                    <a:pt x="557657" y="492658"/>
                  </a:lnTo>
                  <a:lnTo>
                    <a:pt x="559181" y="488848"/>
                  </a:lnTo>
                  <a:lnTo>
                    <a:pt x="557657" y="485165"/>
                  </a:lnTo>
                  <a:lnTo>
                    <a:pt x="554177" y="474433"/>
                  </a:lnTo>
                  <a:lnTo>
                    <a:pt x="546569" y="445630"/>
                  </a:lnTo>
                  <a:lnTo>
                    <a:pt x="538099" y="401777"/>
                  </a:lnTo>
                  <a:lnTo>
                    <a:pt x="532015" y="345897"/>
                  </a:lnTo>
                  <a:lnTo>
                    <a:pt x="531583" y="281000"/>
                  </a:lnTo>
                  <a:lnTo>
                    <a:pt x="540054" y="210083"/>
                  </a:lnTo>
                  <a:lnTo>
                    <a:pt x="559892" y="139039"/>
                  </a:lnTo>
                  <a:lnTo>
                    <a:pt x="599325" y="116827"/>
                  </a:lnTo>
                  <a:lnTo>
                    <a:pt x="646303" y="91909"/>
                  </a:lnTo>
                  <a:lnTo>
                    <a:pt x="694512" y="67906"/>
                  </a:lnTo>
                  <a:lnTo>
                    <a:pt x="743902" y="44907"/>
                  </a:lnTo>
                  <a:lnTo>
                    <a:pt x="794473" y="23012"/>
                  </a:lnTo>
                  <a:lnTo>
                    <a:pt x="805307" y="18669"/>
                  </a:lnTo>
                  <a:lnTo>
                    <a:pt x="8053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28247" y="374141"/>
              <a:ext cx="205485" cy="133604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11798441" y="3183127"/>
            <a:ext cx="395605" cy="979805"/>
          </a:xfrm>
          <a:custGeom>
            <a:avLst/>
            <a:gdLst/>
            <a:ahLst/>
            <a:cxnLst/>
            <a:rect l="l" t="t" r="r" b="b"/>
            <a:pathLst>
              <a:path w="395604" h="979804">
                <a:moveTo>
                  <a:pt x="212202" y="587502"/>
                </a:moveTo>
                <a:lnTo>
                  <a:pt x="747" y="608457"/>
                </a:lnTo>
                <a:lnTo>
                  <a:pt x="0" y="618799"/>
                </a:lnTo>
                <a:lnTo>
                  <a:pt x="27" y="619267"/>
                </a:lnTo>
                <a:lnTo>
                  <a:pt x="8747" y="675894"/>
                </a:lnTo>
                <a:lnTo>
                  <a:pt x="28116" y="724709"/>
                </a:lnTo>
                <a:lnTo>
                  <a:pt x="55564" y="764105"/>
                </a:lnTo>
                <a:lnTo>
                  <a:pt x="89012" y="795655"/>
                </a:lnTo>
                <a:lnTo>
                  <a:pt x="137050" y="825881"/>
                </a:lnTo>
                <a:lnTo>
                  <a:pt x="186802" y="846582"/>
                </a:lnTo>
                <a:lnTo>
                  <a:pt x="169784" y="954151"/>
                </a:lnTo>
                <a:lnTo>
                  <a:pt x="333741" y="979805"/>
                </a:lnTo>
                <a:lnTo>
                  <a:pt x="337788" y="953135"/>
                </a:lnTo>
                <a:lnTo>
                  <a:pt x="313802" y="953135"/>
                </a:lnTo>
                <a:lnTo>
                  <a:pt x="196454" y="934085"/>
                </a:lnTo>
                <a:lnTo>
                  <a:pt x="214107" y="830707"/>
                </a:lnTo>
                <a:lnTo>
                  <a:pt x="202296" y="828929"/>
                </a:lnTo>
                <a:lnTo>
                  <a:pt x="177539" y="820167"/>
                </a:lnTo>
                <a:lnTo>
                  <a:pt x="127694" y="795655"/>
                </a:lnTo>
                <a:lnTo>
                  <a:pt x="74768" y="752123"/>
                </a:lnTo>
                <a:lnTo>
                  <a:pt x="50722" y="718804"/>
                </a:lnTo>
                <a:lnTo>
                  <a:pt x="33342" y="678507"/>
                </a:lnTo>
                <a:lnTo>
                  <a:pt x="24369" y="630555"/>
                </a:lnTo>
                <a:lnTo>
                  <a:pt x="188326" y="613410"/>
                </a:lnTo>
                <a:lnTo>
                  <a:pt x="212961" y="613410"/>
                </a:lnTo>
                <a:lnTo>
                  <a:pt x="211694" y="600075"/>
                </a:lnTo>
                <a:lnTo>
                  <a:pt x="212161" y="588518"/>
                </a:lnTo>
                <a:lnTo>
                  <a:pt x="212202" y="587502"/>
                </a:lnTo>
                <a:close/>
              </a:path>
              <a:path w="395604" h="979804">
                <a:moveTo>
                  <a:pt x="395082" y="845547"/>
                </a:moveTo>
                <a:lnTo>
                  <a:pt x="393096" y="846018"/>
                </a:lnTo>
                <a:lnTo>
                  <a:pt x="338686" y="849630"/>
                </a:lnTo>
                <a:lnTo>
                  <a:pt x="331201" y="849630"/>
                </a:lnTo>
                <a:lnTo>
                  <a:pt x="313802" y="953135"/>
                </a:lnTo>
                <a:lnTo>
                  <a:pt x="337788" y="953135"/>
                </a:lnTo>
                <a:lnTo>
                  <a:pt x="349870" y="873506"/>
                </a:lnTo>
                <a:lnTo>
                  <a:pt x="395082" y="869368"/>
                </a:lnTo>
                <a:lnTo>
                  <a:pt x="395082" y="845547"/>
                </a:lnTo>
                <a:close/>
              </a:path>
              <a:path w="395604" h="979804">
                <a:moveTo>
                  <a:pt x="212961" y="613410"/>
                </a:moveTo>
                <a:lnTo>
                  <a:pt x="188326" y="613410"/>
                </a:lnTo>
                <a:lnTo>
                  <a:pt x="193523" y="636649"/>
                </a:lnTo>
                <a:lnTo>
                  <a:pt x="216490" y="677614"/>
                </a:lnTo>
                <a:lnTo>
                  <a:pt x="246415" y="702423"/>
                </a:lnTo>
                <a:lnTo>
                  <a:pt x="292974" y="717550"/>
                </a:lnTo>
                <a:lnTo>
                  <a:pt x="332211" y="719097"/>
                </a:lnTo>
                <a:lnTo>
                  <a:pt x="362840" y="709739"/>
                </a:lnTo>
                <a:lnTo>
                  <a:pt x="376775" y="696845"/>
                </a:lnTo>
                <a:lnTo>
                  <a:pt x="320898" y="696845"/>
                </a:lnTo>
                <a:lnTo>
                  <a:pt x="297546" y="695071"/>
                </a:lnTo>
                <a:lnTo>
                  <a:pt x="258559" y="683319"/>
                </a:lnTo>
                <a:lnTo>
                  <a:pt x="220886" y="642842"/>
                </a:lnTo>
                <a:lnTo>
                  <a:pt x="213808" y="622315"/>
                </a:lnTo>
                <a:lnTo>
                  <a:pt x="212961" y="613410"/>
                </a:lnTo>
                <a:close/>
              </a:path>
              <a:path w="395604" h="979804">
                <a:moveTo>
                  <a:pt x="309992" y="0"/>
                </a:moveTo>
                <a:lnTo>
                  <a:pt x="292720" y="105537"/>
                </a:lnTo>
                <a:lnTo>
                  <a:pt x="240221" y="110147"/>
                </a:lnTo>
                <a:lnTo>
                  <a:pt x="193728" y="122627"/>
                </a:lnTo>
                <a:lnTo>
                  <a:pt x="153527" y="142742"/>
                </a:lnTo>
                <a:lnTo>
                  <a:pt x="119902" y="170260"/>
                </a:lnTo>
                <a:lnTo>
                  <a:pt x="93138" y="204946"/>
                </a:lnTo>
                <a:lnTo>
                  <a:pt x="73517" y="246569"/>
                </a:lnTo>
                <a:lnTo>
                  <a:pt x="61326" y="294894"/>
                </a:lnTo>
                <a:lnTo>
                  <a:pt x="58058" y="349893"/>
                </a:lnTo>
                <a:lnTo>
                  <a:pt x="65719" y="396772"/>
                </a:lnTo>
                <a:lnTo>
                  <a:pt x="82623" y="436433"/>
                </a:lnTo>
                <a:lnTo>
                  <a:pt x="107079" y="469780"/>
                </a:lnTo>
                <a:lnTo>
                  <a:pt x="137399" y="497713"/>
                </a:lnTo>
                <a:lnTo>
                  <a:pt x="178722" y="525002"/>
                </a:lnTo>
                <a:lnTo>
                  <a:pt x="222997" y="547624"/>
                </a:lnTo>
                <a:lnTo>
                  <a:pt x="270368" y="567817"/>
                </a:lnTo>
                <a:lnTo>
                  <a:pt x="294278" y="578304"/>
                </a:lnTo>
                <a:lnTo>
                  <a:pt x="333144" y="598088"/>
                </a:lnTo>
                <a:lnTo>
                  <a:pt x="367341" y="630555"/>
                </a:lnTo>
                <a:lnTo>
                  <a:pt x="371341" y="643294"/>
                </a:lnTo>
                <a:lnTo>
                  <a:pt x="371333" y="657733"/>
                </a:lnTo>
                <a:lnTo>
                  <a:pt x="361697" y="681247"/>
                </a:lnTo>
                <a:lnTo>
                  <a:pt x="343584" y="693261"/>
                </a:lnTo>
                <a:lnTo>
                  <a:pt x="320898" y="696845"/>
                </a:lnTo>
                <a:lnTo>
                  <a:pt x="376775" y="696845"/>
                </a:lnTo>
                <a:lnTo>
                  <a:pt x="383968" y="690189"/>
                </a:lnTo>
                <a:lnTo>
                  <a:pt x="394701" y="661162"/>
                </a:lnTo>
                <a:lnTo>
                  <a:pt x="395082" y="651489"/>
                </a:lnTo>
                <a:lnTo>
                  <a:pt x="395082" y="636649"/>
                </a:lnTo>
                <a:lnTo>
                  <a:pt x="364856" y="588518"/>
                </a:lnTo>
                <a:lnTo>
                  <a:pt x="326169" y="565483"/>
                </a:lnTo>
                <a:lnTo>
                  <a:pt x="279004" y="544830"/>
                </a:lnTo>
                <a:lnTo>
                  <a:pt x="267959" y="540367"/>
                </a:lnTo>
                <a:lnTo>
                  <a:pt x="232776" y="525526"/>
                </a:lnTo>
                <a:lnTo>
                  <a:pt x="190866" y="504015"/>
                </a:lnTo>
                <a:lnTo>
                  <a:pt x="152766" y="478790"/>
                </a:lnTo>
                <a:lnTo>
                  <a:pt x="119431" y="446645"/>
                </a:lnTo>
                <a:lnTo>
                  <a:pt x="95251" y="406987"/>
                </a:lnTo>
                <a:lnTo>
                  <a:pt x="82811" y="358114"/>
                </a:lnTo>
                <a:lnTo>
                  <a:pt x="84694" y="298323"/>
                </a:lnTo>
                <a:lnTo>
                  <a:pt x="96247" y="253546"/>
                </a:lnTo>
                <a:lnTo>
                  <a:pt x="114820" y="215335"/>
                </a:lnTo>
                <a:lnTo>
                  <a:pt x="140125" y="183846"/>
                </a:lnTo>
                <a:lnTo>
                  <a:pt x="171872" y="159237"/>
                </a:lnTo>
                <a:lnTo>
                  <a:pt x="209772" y="141666"/>
                </a:lnTo>
                <a:lnTo>
                  <a:pt x="253538" y="131291"/>
                </a:lnTo>
                <a:lnTo>
                  <a:pt x="302880" y="128270"/>
                </a:lnTo>
                <a:lnTo>
                  <a:pt x="313572" y="128270"/>
                </a:lnTo>
                <a:lnTo>
                  <a:pt x="330947" y="25654"/>
                </a:lnTo>
                <a:lnTo>
                  <a:pt x="395082" y="25654"/>
                </a:lnTo>
                <a:lnTo>
                  <a:pt x="395082" y="13075"/>
                </a:lnTo>
                <a:lnTo>
                  <a:pt x="309992" y="0"/>
                </a:lnTo>
                <a:close/>
              </a:path>
              <a:path w="395604" h="979804">
                <a:moveTo>
                  <a:pt x="352283" y="258063"/>
                </a:moveTo>
                <a:lnTo>
                  <a:pt x="301688" y="258323"/>
                </a:lnTo>
                <a:lnTo>
                  <a:pt x="255360" y="294086"/>
                </a:lnTo>
                <a:lnTo>
                  <a:pt x="248463" y="334607"/>
                </a:lnTo>
                <a:lnTo>
                  <a:pt x="253049" y="352663"/>
                </a:lnTo>
                <a:lnTo>
                  <a:pt x="277734" y="382524"/>
                </a:lnTo>
                <a:lnTo>
                  <a:pt x="321232" y="408241"/>
                </a:lnTo>
                <a:lnTo>
                  <a:pt x="395082" y="441004"/>
                </a:lnTo>
                <a:lnTo>
                  <a:pt x="395082" y="415059"/>
                </a:lnTo>
                <a:lnTo>
                  <a:pt x="392415" y="413893"/>
                </a:lnTo>
                <a:lnTo>
                  <a:pt x="359546" y="399986"/>
                </a:lnTo>
                <a:lnTo>
                  <a:pt x="332535" y="387508"/>
                </a:lnTo>
                <a:lnTo>
                  <a:pt x="294752" y="365125"/>
                </a:lnTo>
                <a:lnTo>
                  <a:pt x="273232" y="330995"/>
                </a:lnTo>
                <a:lnTo>
                  <a:pt x="274051" y="317754"/>
                </a:lnTo>
                <a:lnTo>
                  <a:pt x="283832" y="295483"/>
                </a:lnTo>
                <a:lnTo>
                  <a:pt x="302102" y="284178"/>
                </a:lnTo>
                <a:lnTo>
                  <a:pt x="325111" y="281088"/>
                </a:lnTo>
                <a:lnTo>
                  <a:pt x="395082" y="281088"/>
                </a:lnTo>
                <a:lnTo>
                  <a:pt x="395082" y="270801"/>
                </a:lnTo>
                <a:lnTo>
                  <a:pt x="390240" y="268477"/>
                </a:lnTo>
                <a:lnTo>
                  <a:pt x="372256" y="262437"/>
                </a:lnTo>
                <a:lnTo>
                  <a:pt x="352283" y="258063"/>
                </a:lnTo>
                <a:close/>
              </a:path>
              <a:path w="395604" h="979804">
                <a:moveTo>
                  <a:pt x="395082" y="281088"/>
                </a:moveTo>
                <a:lnTo>
                  <a:pt x="325111" y="281088"/>
                </a:lnTo>
                <a:lnTo>
                  <a:pt x="349108" y="283463"/>
                </a:lnTo>
                <a:lnTo>
                  <a:pt x="366055" y="286863"/>
                </a:lnTo>
                <a:lnTo>
                  <a:pt x="381239" y="291703"/>
                </a:lnTo>
                <a:lnTo>
                  <a:pt x="394614" y="297947"/>
                </a:lnTo>
                <a:lnTo>
                  <a:pt x="395181" y="298323"/>
                </a:lnTo>
                <a:lnTo>
                  <a:pt x="395082" y="281088"/>
                </a:lnTo>
                <a:close/>
              </a:path>
              <a:path w="395604" h="979804">
                <a:moveTo>
                  <a:pt x="313572" y="128270"/>
                </a:moveTo>
                <a:lnTo>
                  <a:pt x="302880" y="128270"/>
                </a:lnTo>
                <a:lnTo>
                  <a:pt x="313421" y="129159"/>
                </a:lnTo>
                <a:lnTo>
                  <a:pt x="313572" y="128270"/>
                </a:lnTo>
                <a:close/>
              </a:path>
              <a:path w="395604" h="979804">
                <a:moveTo>
                  <a:pt x="395082" y="25654"/>
                </a:moveTo>
                <a:lnTo>
                  <a:pt x="330947" y="25654"/>
                </a:lnTo>
                <a:lnTo>
                  <a:pt x="395082" y="35308"/>
                </a:lnTo>
                <a:lnTo>
                  <a:pt x="395082" y="25654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80098" y="5779008"/>
            <a:ext cx="1865630" cy="1079500"/>
            <a:chOff x="480098" y="5779008"/>
            <a:chExt cx="1865630" cy="1079500"/>
          </a:xfrm>
        </p:grpSpPr>
        <p:sp>
          <p:nvSpPr>
            <p:cNvPr id="10" name="object 10"/>
            <p:cNvSpPr/>
            <p:nvPr/>
          </p:nvSpPr>
          <p:spPr>
            <a:xfrm>
              <a:off x="1244889" y="6048041"/>
              <a:ext cx="1101090" cy="810260"/>
            </a:xfrm>
            <a:custGeom>
              <a:avLst/>
              <a:gdLst/>
              <a:ahLst/>
              <a:cxnLst/>
              <a:rect l="l" t="t" r="r" b="b"/>
              <a:pathLst>
                <a:path w="1101089" h="810259">
                  <a:moveTo>
                    <a:pt x="950229" y="0"/>
                  </a:moveTo>
                  <a:lnTo>
                    <a:pt x="907633" y="2238"/>
                  </a:lnTo>
                  <a:lnTo>
                    <a:pt x="868218" y="13281"/>
                  </a:lnTo>
                  <a:lnTo>
                    <a:pt x="830698" y="34172"/>
                  </a:lnTo>
                  <a:lnTo>
                    <a:pt x="794748" y="63167"/>
                  </a:lnTo>
                  <a:lnTo>
                    <a:pt x="760044" y="98524"/>
                  </a:lnTo>
                  <a:lnTo>
                    <a:pt x="726259" y="138499"/>
                  </a:lnTo>
                  <a:lnTo>
                    <a:pt x="693068" y="181348"/>
                  </a:lnTo>
                  <a:lnTo>
                    <a:pt x="660148" y="225328"/>
                  </a:lnTo>
                  <a:lnTo>
                    <a:pt x="627172" y="268695"/>
                  </a:lnTo>
                  <a:lnTo>
                    <a:pt x="593816" y="309705"/>
                  </a:lnTo>
                  <a:lnTo>
                    <a:pt x="542168" y="365506"/>
                  </a:lnTo>
                  <a:lnTo>
                    <a:pt x="510599" y="396578"/>
                  </a:lnTo>
                  <a:lnTo>
                    <a:pt x="475640" y="429013"/>
                  </a:lnTo>
                  <a:lnTo>
                    <a:pt x="437622" y="462249"/>
                  </a:lnTo>
                  <a:lnTo>
                    <a:pt x="396876" y="495722"/>
                  </a:lnTo>
                  <a:lnTo>
                    <a:pt x="353732" y="528869"/>
                  </a:lnTo>
                  <a:lnTo>
                    <a:pt x="308520" y="561125"/>
                  </a:lnTo>
                  <a:lnTo>
                    <a:pt x="261573" y="591929"/>
                  </a:lnTo>
                  <a:lnTo>
                    <a:pt x="213219" y="620717"/>
                  </a:lnTo>
                  <a:lnTo>
                    <a:pt x="163790" y="646926"/>
                  </a:lnTo>
                  <a:lnTo>
                    <a:pt x="113617" y="669991"/>
                  </a:lnTo>
                  <a:lnTo>
                    <a:pt x="63030" y="689350"/>
                  </a:lnTo>
                  <a:lnTo>
                    <a:pt x="12359" y="704441"/>
                  </a:lnTo>
                  <a:lnTo>
                    <a:pt x="0" y="809958"/>
                  </a:lnTo>
                  <a:lnTo>
                    <a:pt x="381282" y="809958"/>
                  </a:lnTo>
                  <a:lnTo>
                    <a:pt x="395420" y="807058"/>
                  </a:lnTo>
                  <a:lnTo>
                    <a:pt x="444429" y="795284"/>
                  </a:lnTo>
                  <a:lnTo>
                    <a:pt x="493058" y="781882"/>
                  </a:lnTo>
                  <a:lnTo>
                    <a:pt x="541250" y="766873"/>
                  </a:lnTo>
                  <a:lnTo>
                    <a:pt x="588952" y="750283"/>
                  </a:lnTo>
                  <a:lnTo>
                    <a:pt x="636107" y="732134"/>
                  </a:lnTo>
                  <a:lnTo>
                    <a:pt x="684226" y="711197"/>
                  </a:lnTo>
                  <a:lnTo>
                    <a:pt x="730797" y="688191"/>
                  </a:lnTo>
                  <a:lnTo>
                    <a:pt x="775605" y="663169"/>
                  </a:lnTo>
                  <a:lnTo>
                    <a:pt x="818433" y="636180"/>
                  </a:lnTo>
                  <a:lnTo>
                    <a:pt x="859066" y="607278"/>
                  </a:lnTo>
                  <a:lnTo>
                    <a:pt x="897290" y="576513"/>
                  </a:lnTo>
                  <a:lnTo>
                    <a:pt x="932890" y="543936"/>
                  </a:lnTo>
                  <a:lnTo>
                    <a:pt x="965649" y="509600"/>
                  </a:lnTo>
                  <a:lnTo>
                    <a:pt x="995353" y="473556"/>
                  </a:lnTo>
                  <a:lnTo>
                    <a:pt x="1021787" y="435855"/>
                  </a:lnTo>
                  <a:lnTo>
                    <a:pt x="1044735" y="396548"/>
                  </a:lnTo>
                  <a:lnTo>
                    <a:pt x="1063982" y="355687"/>
                  </a:lnTo>
                  <a:lnTo>
                    <a:pt x="1079313" y="313324"/>
                  </a:lnTo>
                  <a:lnTo>
                    <a:pt x="1090513" y="269510"/>
                  </a:lnTo>
                  <a:lnTo>
                    <a:pt x="1098101" y="223372"/>
                  </a:lnTo>
                  <a:lnTo>
                    <a:pt x="1100546" y="181816"/>
                  </a:lnTo>
                  <a:lnTo>
                    <a:pt x="1095178" y="126672"/>
                  </a:lnTo>
                  <a:lnTo>
                    <a:pt x="1080029" y="81890"/>
                  </a:lnTo>
                  <a:lnTo>
                    <a:pt x="1056528" y="47152"/>
                  </a:lnTo>
                  <a:lnTo>
                    <a:pt x="1026108" y="22137"/>
                  </a:lnTo>
                  <a:lnTo>
                    <a:pt x="990198" y="6526"/>
                  </a:lnTo>
                  <a:lnTo>
                    <a:pt x="950229" y="0"/>
                  </a:lnTo>
                  <a:close/>
                </a:path>
              </a:pathLst>
            </a:custGeom>
            <a:solidFill>
              <a:srgbClr val="455A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43622" y="6204242"/>
              <a:ext cx="1042669" cy="634365"/>
            </a:xfrm>
            <a:custGeom>
              <a:avLst/>
              <a:gdLst/>
              <a:ahLst/>
              <a:cxnLst/>
              <a:rect l="l" t="t" r="r" b="b"/>
              <a:pathLst>
                <a:path w="1042669" h="634365">
                  <a:moveTo>
                    <a:pt x="1033741" y="0"/>
                  </a:moveTo>
                  <a:lnTo>
                    <a:pt x="1028280" y="1371"/>
                  </a:lnTo>
                  <a:lnTo>
                    <a:pt x="1026883" y="5511"/>
                  </a:lnTo>
                  <a:lnTo>
                    <a:pt x="1006484" y="47502"/>
                  </a:lnTo>
                  <a:lnTo>
                    <a:pt x="983693" y="88530"/>
                  </a:lnTo>
                  <a:lnTo>
                    <a:pt x="958623" y="128531"/>
                  </a:lnTo>
                  <a:lnTo>
                    <a:pt x="931385" y="167439"/>
                  </a:lnTo>
                  <a:lnTo>
                    <a:pt x="902091" y="205189"/>
                  </a:lnTo>
                  <a:lnTo>
                    <a:pt x="870853" y="241714"/>
                  </a:lnTo>
                  <a:lnTo>
                    <a:pt x="837781" y="276949"/>
                  </a:lnTo>
                  <a:lnTo>
                    <a:pt x="802988" y="310829"/>
                  </a:lnTo>
                  <a:lnTo>
                    <a:pt x="766585" y="343287"/>
                  </a:lnTo>
                  <a:lnTo>
                    <a:pt x="728683" y="374259"/>
                  </a:lnTo>
                  <a:lnTo>
                    <a:pt x="689395" y="403678"/>
                  </a:lnTo>
                  <a:lnTo>
                    <a:pt x="648831" y="431480"/>
                  </a:lnTo>
                  <a:lnTo>
                    <a:pt x="607104" y="457597"/>
                  </a:lnTo>
                  <a:lnTo>
                    <a:pt x="564325" y="481966"/>
                  </a:lnTo>
                  <a:lnTo>
                    <a:pt x="520605" y="504519"/>
                  </a:lnTo>
                  <a:lnTo>
                    <a:pt x="476055" y="525192"/>
                  </a:lnTo>
                  <a:lnTo>
                    <a:pt x="430789" y="543918"/>
                  </a:lnTo>
                  <a:lnTo>
                    <a:pt x="384917" y="560633"/>
                  </a:lnTo>
                  <a:lnTo>
                    <a:pt x="338550" y="575270"/>
                  </a:lnTo>
                  <a:lnTo>
                    <a:pt x="291800" y="587764"/>
                  </a:lnTo>
                  <a:lnTo>
                    <a:pt x="244779" y="598049"/>
                  </a:lnTo>
                  <a:lnTo>
                    <a:pt x="197599" y="606060"/>
                  </a:lnTo>
                  <a:lnTo>
                    <a:pt x="150370" y="611732"/>
                  </a:lnTo>
                  <a:lnTo>
                    <a:pt x="103205" y="614997"/>
                  </a:lnTo>
                  <a:lnTo>
                    <a:pt x="56215" y="615791"/>
                  </a:lnTo>
                  <a:lnTo>
                    <a:pt x="9512" y="614048"/>
                  </a:lnTo>
                  <a:lnTo>
                    <a:pt x="4089" y="614048"/>
                  </a:lnTo>
                  <a:lnTo>
                    <a:pt x="0" y="618195"/>
                  </a:lnTo>
                  <a:lnTo>
                    <a:pt x="0" y="627896"/>
                  </a:lnTo>
                  <a:lnTo>
                    <a:pt x="2743" y="632043"/>
                  </a:lnTo>
                  <a:lnTo>
                    <a:pt x="8166" y="632043"/>
                  </a:lnTo>
                  <a:lnTo>
                    <a:pt x="53876" y="633750"/>
                  </a:lnTo>
                  <a:lnTo>
                    <a:pt x="99857" y="633068"/>
                  </a:lnTo>
                  <a:lnTo>
                    <a:pt x="146006" y="630057"/>
                  </a:lnTo>
                  <a:lnTo>
                    <a:pt x="192223" y="624776"/>
                  </a:lnTo>
                  <a:lnTo>
                    <a:pt x="238407" y="617283"/>
                  </a:lnTo>
                  <a:lnTo>
                    <a:pt x="284458" y="607638"/>
                  </a:lnTo>
                  <a:lnTo>
                    <a:pt x="330273" y="595899"/>
                  </a:lnTo>
                  <a:lnTo>
                    <a:pt x="375753" y="582127"/>
                  </a:lnTo>
                  <a:lnTo>
                    <a:pt x="420796" y="566379"/>
                  </a:lnTo>
                  <a:lnTo>
                    <a:pt x="465302" y="548715"/>
                  </a:lnTo>
                  <a:lnTo>
                    <a:pt x="509169" y="529193"/>
                  </a:lnTo>
                  <a:lnTo>
                    <a:pt x="552297" y="507874"/>
                  </a:lnTo>
                  <a:lnTo>
                    <a:pt x="594584" y="484815"/>
                  </a:lnTo>
                  <a:lnTo>
                    <a:pt x="635930" y="460077"/>
                  </a:lnTo>
                  <a:lnTo>
                    <a:pt x="676235" y="433717"/>
                  </a:lnTo>
                  <a:lnTo>
                    <a:pt x="715396" y="405795"/>
                  </a:lnTo>
                  <a:lnTo>
                    <a:pt x="753313" y="376371"/>
                  </a:lnTo>
                  <a:lnTo>
                    <a:pt x="789885" y="345502"/>
                  </a:lnTo>
                  <a:lnTo>
                    <a:pt x="825012" y="313249"/>
                  </a:lnTo>
                  <a:lnTo>
                    <a:pt x="858592" y="279669"/>
                  </a:lnTo>
                  <a:lnTo>
                    <a:pt x="890525" y="244823"/>
                  </a:lnTo>
                  <a:lnTo>
                    <a:pt x="920709" y="208768"/>
                  </a:lnTo>
                  <a:lnTo>
                    <a:pt x="949043" y="171565"/>
                  </a:lnTo>
                  <a:lnTo>
                    <a:pt x="975427" y="133272"/>
                  </a:lnTo>
                  <a:lnTo>
                    <a:pt x="999761" y="93949"/>
                  </a:lnTo>
                  <a:lnTo>
                    <a:pt x="1021941" y="53654"/>
                  </a:lnTo>
                  <a:lnTo>
                    <a:pt x="1041869" y="12445"/>
                  </a:lnTo>
                  <a:lnTo>
                    <a:pt x="1042377" y="10363"/>
                  </a:lnTo>
                  <a:lnTo>
                    <a:pt x="1042377" y="9334"/>
                  </a:lnTo>
                  <a:lnTo>
                    <a:pt x="1042377" y="6311"/>
                  </a:lnTo>
                  <a:lnTo>
                    <a:pt x="1040853" y="3441"/>
                  </a:lnTo>
                  <a:lnTo>
                    <a:pt x="1037805" y="1371"/>
                  </a:lnTo>
                  <a:lnTo>
                    <a:pt x="1033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0098" y="5779008"/>
              <a:ext cx="1202690" cy="1079500"/>
            </a:xfrm>
            <a:custGeom>
              <a:avLst/>
              <a:gdLst/>
              <a:ahLst/>
              <a:cxnLst/>
              <a:rect l="l" t="t" r="r" b="b"/>
              <a:pathLst>
                <a:path w="1202689" h="1079500">
                  <a:moveTo>
                    <a:pt x="1155534" y="0"/>
                  </a:moveTo>
                  <a:lnTo>
                    <a:pt x="1107003" y="18682"/>
                  </a:lnTo>
                  <a:lnTo>
                    <a:pt x="1059507" y="39446"/>
                  </a:lnTo>
                  <a:lnTo>
                    <a:pt x="1013034" y="62286"/>
                  </a:lnTo>
                  <a:lnTo>
                    <a:pt x="967574" y="87198"/>
                  </a:lnTo>
                  <a:lnTo>
                    <a:pt x="884381" y="147647"/>
                  </a:lnTo>
                  <a:lnTo>
                    <a:pt x="831621" y="202403"/>
                  </a:lnTo>
                  <a:lnTo>
                    <a:pt x="803911" y="242113"/>
                  </a:lnTo>
                  <a:lnTo>
                    <a:pt x="795870" y="257428"/>
                  </a:lnTo>
                  <a:lnTo>
                    <a:pt x="771107" y="236165"/>
                  </a:lnTo>
                  <a:lnTo>
                    <a:pt x="714969" y="203500"/>
                  </a:lnTo>
                  <a:lnTo>
                    <a:pt x="641542" y="183641"/>
                  </a:lnTo>
                  <a:lnTo>
                    <a:pt x="596913" y="181835"/>
                  </a:lnTo>
                  <a:lnTo>
                    <a:pt x="552141" y="187944"/>
                  </a:lnTo>
                  <a:lnTo>
                    <a:pt x="509155" y="202960"/>
                  </a:lnTo>
                  <a:lnTo>
                    <a:pt x="469884" y="227877"/>
                  </a:lnTo>
                  <a:lnTo>
                    <a:pt x="436259" y="263690"/>
                  </a:lnTo>
                  <a:lnTo>
                    <a:pt x="410209" y="311391"/>
                  </a:lnTo>
                  <a:lnTo>
                    <a:pt x="393852" y="363199"/>
                  </a:lnTo>
                  <a:lnTo>
                    <a:pt x="385738" y="410191"/>
                  </a:lnTo>
                  <a:lnTo>
                    <a:pt x="380769" y="451616"/>
                  </a:lnTo>
                  <a:lnTo>
                    <a:pt x="373842" y="486722"/>
                  </a:lnTo>
                  <a:lnTo>
                    <a:pt x="359859" y="514759"/>
                  </a:lnTo>
                  <a:lnTo>
                    <a:pt x="333719" y="534976"/>
                  </a:lnTo>
                  <a:lnTo>
                    <a:pt x="290322" y="546620"/>
                  </a:lnTo>
                  <a:lnTo>
                    <a:pt x="249014" y="552833"/>
                  </a:lnTo>
                  <a:lnTo>
                    <a:pt x="208315" y="561974"/>
                  </a:lnTo>
                  <a:lnTo>
                    <a:pt x="169032" y="575022"/>
                  </a:lnTo>
                  <a:lnTo>
                    <a:pt x="131971" y="592955"/>
                  </a:lnTo>
                  <a:lnTo>
                    <a:pt x="97940" y="616755"/>
                  </a:lnTo>
                  <a:lnTo>
                    <a:pt x="67746" y="647399"/>
                  </a:lnTo>
                  <a:lnTo>
                    <a:pt x="42196" y="685867"/>
                  </a:lnTo>
                  <a:lnTo>
                    <a:pt x="22096" y="733139"/>
                  </a:lnTo>
                  <a:lnTo>
                    <a:pt x="8255" y="790193"/>
                  </a:lnTo>
                  <a:lnTo>
                    <a:pt x="1936" y="839100"/>
                  </a:lnTo>
                  <a:lnTo>
                    <a:pt x="0" y="884491"/>
                  </a:lnTo>
                  <a:lnTo>
                    <a:pt x="7889" y="974159"/>
                  </a:lnTo>
                  <a:lnTo>
                    <a:pt x="25247" y="1041588"/>
                  </a:lnTo>
                  <a:lnTo>
                    <a:pt x="40538" y="1078991"/>
                  </a:lnTo>
                  <a:lnTo>
                    <a:pt x="967542" y="1078991"/>
                  </a:lnTo>
                  <a:lnTo>
                    <a:pt x="969225" y="1067652"/>
                  </a:lnTo>
                  <a:lnTo>
                    <a:pt x="972138" y="1016195"/>
                  </a:lnTo>
                  <a:lnTo>
                    <a:pt x="977099" y="963189"/>
                  </a:lnTo>
                  <a:lnTo>
                    <a:pt x="989466" y="920457"/>
                  </a:lnTo>
                  <a:lnTo>
                    <a:pt x="1019263" y="887056"/>
                  </a:lnTo>
                  <a:lnTo>
                    <a:pt x="1063965" y="867604"/>
                  </a:lnTo>
                  <a:lnTo>
                    <a:pt x="1079334" y="862164"/>
                  </a:lnTo>
                  <a:lnTo>
                    <a:pt x="1114638" y="844691"/>
                  </a:lnTo>
                  <a:lnTo>
                    <a:pt x="1144501" y="819954"/>
                  </a:lnTo>
                  <a:lnTo>
                    <a:pt x="1168006" y="788986"/>
                  </a:lnTo>
                  <a:lnTo>
                    <a:pt x="1184236" y="752817"/>
                  </a:lnTo>
                  <a:lnTo>
                    <a:pt x="1193095" y="703215"/>
                  </a:lnTo>
                  <a:lnTo>
                    <a:pt x="1193634" y="687476"/>
                  </a:lnTo>
                  <a:lnTo>
                    <a:pt x="1180022" y="608411"/>
                  </a:lnTo>
                  <a:lnTo>
                    <a:pt x="1150073" y="546841"/>
                  </a:lnTo>
                  <a:lnTo>
                    <a:pt x="1120125" y="506880"/>
                  </a:lnTo>
                  <a:lnTo>
                    <a:pt x="1106512" y="492645"/>
                  </a:lnTo>
                  <a:lnTo>
                    <a:pt x="1134833" y="449453"/>
                  </a:lnTo>
                  <a:lnTo>
                    <a:pt x="1158297" y="403401"/>
                  </a:lnTo>
                  <a:lnTo>
                    <a:pt x="1176664" y="355269"/>
                  </a:lnTo>
                  <a:lnTo>
                    <a:pt x="1189697" y="305841"/>
                  </a:lnTo>
                  <a:lnTo>
                    <a:pt x="1199476" y="243257"/>
                  </a:lnTo>
                  <a:lnTo>
                    <a:pt x="1202397" y="187807"/>
                  </a:lnTo>
                  <a:lnTo>
                    <a:pt x="1195075" y="105731"/>
                  </a:lnTo>
                  <a:lnTo>
                    <a:pt x="1178966" y="47031"/>
                  </a:lnTo>
                  <a:lnTo>
                    <a:pt x="1162857" y="11767"/>
                  </a:lnTo>
                  <a:lnTo>
                    <a:pt x="1155534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15454" y="5879122"/>
              <a:ext cx="708025" cy="979169"/>
            </a:xfrm>
            <a:custGeom>
              <a:avLst/>
              <a:gdLst/>
              <a:ahLst/>
              <a:cxnLst/>
              <a:rect l="l" t="t" r="r" b="b"/>
              <a:pathLst>
                <a:path w="708025" h="979170">
                  <a:moveTo>
                    <a:pt x="707605" y="8178"/>
                  </a:moveTo>
                  <a:lnTo>
                    <a:pt x="705294" y="2717"/>
                  </a:lnTo>
                  <a:lnTo>
                    <a:pt x="700036" y="0"/>
                  </a:lnTo>
                  <a:lnTo>
                    <a:pt x="694309" y="800"/>
                  </a:lnTo>
                  <a:lnTo>
                    <a:pt x="690587" y="5854"/>
                  </a:lnTo>
                  <a:lnTo>
                    <a:pt x="680288" y="39636"/>
                  </a:lnTo>
                  <a:lnTo>
                    <a:pt x="668591" y="74510"/>
                  </a:lnTo>
                  <a:lnTo>
                    <a:pt x="655510" y="110388"/>
                  </a:lnTo>
                  <a:lnTo>
                    <a:pt x="641032" y="147193"/>
                  </a:lnTo>
                  <a:lnTo>
                    <a:pt x="625144" y="184823"/>
                  </a:lnTo>
                  <a:lnTo>
                    <a:pt x="607847" y="223202"/>
                  </a:lnTo>
                  <a:lnTo>
                    <a:pt x="589140" y="262229"/>
                  </a:lnTo>
                  <a:lnTo>
                    <a:pt x="569023" y="301815"/>
                  </a:lnTo>
                  <a:lnTo>
                    <a:pt x="547471" y="341871"/>
                  </a:lnTo>
                  <a:lnTo>
                    <a:pt x="524497" y="382320"/>
                  </a:lnTo>
                  <a:lnTo>
                    <a:pt x="500087" y="423075"/>
                  </a:lnTo>
                  <a:lnTo>
                    <a:pt x="474243" y="464032"/>
                  </a:lnTo>
                  <a:lnTo>
                    <a:pt x="446951" y="505104"/>
                  </a:lnTo>
                  <a:lnTo>
                    <a:pt x="437476" y="516229"/>
                  </a:lnTo>
                  <a:lnTo>
                    <a:pt x="433285" y="518985"/>
                  </a:lnTo>
                  <a:lnTo>
                    <a:pt x="433285" y="524446"/>
                  </a:lnTo>
                  <a:lnTo>
                    <a:pt x="433324" y="524611"/>
                  </a:lnTo>
                  <a:lnTo>
                    <a:pt x="418223" y="546214"/>
                  </a:lnTo>
                  <a:lnTo>
                    <a:pt x="388035" y="587260"/>
                  </a:lnTo>
                  <a:lnTo>
                    <a:pt x="367144" y="614260"/>
                  </a:lnTo>
                  <a:lnTo>
                    <a:pt x="362991" y="567270"/>
                  </a:lnTo>
                  <a:lnTo>
                    <a:pt x="348805" y="503504"/>
                  </a:lnTo>
                  <a:lnTo>
                    <a:pt x="329133" y="446443"/>
                  </a:lnTo>
                  <a:lnTo>
                    <a:pt x="306654" y="397103"/>
                  </a:lnTo>
                  <a:lnTo>
                    <a:pt x="284060" y="356514"/>
                  </a:lnTo>
                  <a:lnTo>
                    <a:pt x="249224" y="305600"/>
                  </a:lnTo>
                  <a:lnTo>
                    <a:pt x="242366" y="297294"/>
                  </a:lnTo>
                  <a:lnTo>
                    <a:pt x="239661" y="293116"/>
                  </a:lnTo>
                  <a:lnTo>
                    <a:pt x="234289" y="293116"/>
                  </a:lnTo>
                  <a:lnTo>
                    <a:pt x="228879" y="298665"/>
                  </a:lnTo>
                  <a:lnTo>
                    <a:pt x="227545" y="301459"/>
                  </a:lnTo>
                  <a:lnTo>
                    <a:pt x="227545" y="305625"/>
                  </a:lnTo>
                  <a:lnTo>
                    <a:pt x="230251" y="308419"/>
                  </a:lnTo>
                  <a:lnTo>
                    <a:pt x="237312" y="317271"/>
                  </a:lnTo>
                  <a:lnTo>
                    <a:pt x="278206" y="379526"/>
                  </a:lnTo>
                  <a:lnTo>
                    <a:pt x="303860" y="429691"/>
                  </a:lnTo>
                  <a:lnTo>
                    <a:pt x="327571" y="490372"/>
                  </a:lnTo>
                  <a:lnTo>
                    <a:pt x="345236" y="559930"/>
                  </a:lnTo>
                  <a:lnTo>
                    <a:pt x="352437" y="633006"/>
                  </a:lnTo>
                  <a:lnTo>
                    <a:pt x="323278" y="668820"/>
                  </a:lnTo>
                  <a:lnTo>
                    <a:pt x="288709" y="709168"/>
                  </a:lnTo>
                  <a:lnTo>
                    <a:pt x="252666" y="749084"/>
                  </a:lnTo>
                  <a:lnTo>
                    <a:pt x="215150" y="788517"/>
                  </a:lnTo>
                  <a:lnTo>
                    <a:pt x="176149" y="827341"/>
                  </a:lnTo>
                  <a:lnTo>
                    <a:pt x="135661" y="865492"/>
                  </a:lnTo>
                  <a:lnTo>
                    <a:pt x="93687" y="902881"/>
                  </a:lnTo>
                  <a:lnTo>
                    <a:pt x="50215" y="939406"/>
                  </a:lnTo>
                  <a:lnTo>
                    <a:pt x="5245" y="974979"/>
                  </a:lnTo>
                  <a:lnTo>
                    <a:pt x="0" y="978877"/>
                  </a:lnTo>
                  <a:lnTo>
                    <a:pt x="27901" y="978877"/>
                  </a:lnTo>
                  <a:lnTo>
                    <a:pt x="61404" y="952436"/>
                  </a:lnTo>
                  <a:lnTo>
                    <a:pt x="105257" y="915644"/>
                  </a:lnTo>
                  <a:lnTo>
                    <a:pt x="147599" y="877963"/>
                  </a:lnTo>
                  <a:lnTo>
                    <a:pt x="188442" y="839508"/>
                  </a:lnTo>
                  <a:lnTo>
                    <a:pt x="227787" y="800354"/>
                  </a:lnTo>
                  <a:lnTo>
                    <a:pt x="265633" y="760590"/>
                  </a:lnTo>
                  <a:lnTo>
                    <a:pt x="302006" y="720318"/>
                  </a:lnTo>
                  <a:lnTo>
                    <a:pt x="336880" y="679627"/>
                  </a:lnTo>
                  <a:lnTo>
                    <a:pt x="364985" y="645083"/>
                  </a:lnTo>
                  <a:lnTo>
                    <a:pt x="365594" y="645083"/>
                  </a:lnTo>
                  <a:lnTo>
                    <a:pt x="369277" y="641946"/>
                  </a:lnTo>
                  <a:lnTo>
                    <a:pt x="369277" y="639813"/>
                  </a:lnTo>
                  <a:lnTo>
                    <a:pt x="370268" y="638594"/>
                  </a:lnTo>
                  <a:lnTo>
                    <a:pt x="402196" y="597331"/>
                  </a:lnTo>
                  <a:lnTo>
                    <a:pt x="432650" y="555904"/>
                  </a:lnTo>
                  <a:lnTo>
                    <a:pt x="449046" y="532434"/>
                  </a:lnTo>
                  <a:lnTo>
                    <a:pt x="497192" y="531304"/>
                  </a:lnTo>
                  <a:lnTo>
                    <a:pt x="551167" y="537133"/>
                  </a:lnTo>
                  <a:lnTo>
                    <a:pt x="603859" y="549643"/>
                  </a:lnTo>
                  <a:lnTo>
                    <a:pt x="654392" y="568312"/>
                  </a:lnTo>
                  <a:lnTo>
                    <a:pt x="660742" y="571969"/>
                  </a:lnTo>
                  <a:lnTo>
                    <a:pt x="666457" y="566585"/>
                  </a:lnTo>
                  <a:lnTo>
                    <a:pt x="666457" y="560946"/>
                  </a:lnTo>
                  <a:lnTo>
                    <a:pt x="666457" y="558076"/>
                  </a:lnTo>
                  <a:lnTo>
                    <a:pt x="664933" y="555117"/>
                  </a:lnTo>
                  <a:lnTo>
                    <a:pt x="661250" y="553224"/>
                  </a:lnTo>
                  <a:lnTo>
                    <a:pt x="608647" y="532968"/>
                  </a:lnTo>
                  <a:lnTo>
                    <a:pt x="553910" y="519645"/>
                  </a:lnTo>
                  <a:lnTo>
                    <a:pt x="497916" y="513524"/>
                  </a:lnTo>
                  <a:lnTo>
                    <a:pt x="461670" y="514375"/>
                  </a:lnTo>
                  <a:lnTo>
                    <a:pt x="489153" y="472986"/>
                  </a:lnTo>
                  <a:lnTo>
                    <a:pt x="515213" y="431673"/>
                  </a:lnTo>
                  <a:lnTo>
                    <a:pt x="539813" y="390563"/>
                  </a:lnTo>
                  <a:lnTo>
                    <a:pt x="562978" y="349770"/>
                  </a:lnTo>
                  <a:lnTo>
                    <a:pt x="584695" y="309372"/>
                  </a:lnTo>
                  <a:lnTo>
                    <a:pt x="604977" y="269455"/>
                  </a:lnTo>
                  <a:lnTo>
                    <a:pt x="623811" y="230124"/>
                  </a:lnTo>
                  <a:lnTo>
                    <a:pt x="641223" y="191465"/>
                  </a:lnTo>
                  <a:lnTo>
                    <a:pt x="657199" y="153568"/>
                  </a:lnTo>
                  <a:lnTo>
                    <a:pt x="671766" y="116522"/>
                  </a:lnTo>
                  <a:lnTo>
                    <a:pt x="684911" y="80416"/>
                  </a:lnTo>
                  <a:lnTo>
                    <a:pt x="707605" y="9169"/>
                  </a:lnTo>
                  <a:lnTo>
                    <a:pt x="707605" y="8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627502" y="4963744"/>
            <a:ext cx="2067560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50" b="1" spc="-10" dirty="0">
                <a:solidFill>
                  <a:srgbClr val="253138"/>
                </a:solidFill>
                <a:latin typeface="Times New Roman"/>
                <a:cs typeface="Times New Roman"/>
              </a:rPr>
              <a:t>Толыққұнды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36942" y="4882337"/>
            <a:ext cx="2186940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50" b="1" spc="-10" dirty="0">
                <a:solidFill>
                  <a:srgbClr val="253138"/>
                </a:solidFill>
                <a:latin typeface="Times New Roman"/>
                <a:cs typeface="Times New Roman"/>
              </a:rPr>
              <a:t>Толыққұнсыз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03212" y="795655"/>
            <a:ext cx="748030" cy="1083310"/>
          </a:xfrm>
          <a:custGeom>
            <a:avLst/>
            <a:gdLst/>
            <a:ahLst/>
            <a:cxnLst/>
            <a:rect l="l" t="t" r="r" b="b"/>
            <a:pathLst>
              <a:path w="748030" h="1083310">
                <a:moveTo>
                  <a:pt x="282916" y="0"/>
                </a:moveTo>
                <a:lnTo>
                  <a:pt x="123188" y="49530"/>
                </a:lnTo>
                <a:lnTo>
                  <a:pt x="158735" y="166370"/>
                </a:lnTo>
                <a:lnTo>
                  <a:pt x="114047" y="191071"/>
                </a:lnTo>
                <a:lnTo>
                  <a:pt x="76098" y="219918"/>
                </a:lnTo>
                <a:lnTo>
                  <a:pt x="45303" y="252744"/>
                </a:lnTo>
                <a:lnTo>
                  <a:pt x="22079" y="289385"/>
                </a:lnTo>
                <a:lnTo>
                  <a:pt x="6839" y="329675"/>
                </a:lnTo>
                <a:lnTo>
                  <a:pt x="0" y="373449"/>
                </a:lnTo>
                <a:lnTo>
                  <a:pt x="1975" y="420542"/>
                </a:lnTo>
                <a:lnTo>
                  <a:pt x="13181" y="470789"/>
                </a:lnTo>
                <a:lnTo>
                  <a:pt x="33692" y="521809"/>
                </a:lnTo>
                <a:lnTo>
                  <a:pt x="60066" y="561580"/>
                </a:lnTo>
                <a:lnTo>
                  <a:pt x="91511" y="591471"/>
                </a:lnTo>
                <a:lnTo>
                  <a:pt x="127238" y="612854"/>
                </a:lnTo>
                <a:lnTo>
                  <a:pt x="166455" y="627099"/>
                </a:lnTo>
                <a:lnTo>
                  <a:pt x="208371" y="635577"/>
                </a:lnTo>
                <a:lnTo>
                  <a:pt x="252197" y="639659"/>
                </a:lnTo>
                <a:lnTo>
                  <a:pt x="297140" y="640715"/>
                </a:lnTo>
                <a:lnTo>
                  <a:pt x="331238" y="639040"/>
                </a:lnTo>
                <a:lnTo>
                  <a:pt x="393956" y="634928"/>
                </a:lnTo>
                <a:lnTo>
                  <a:pt x="421981" y="634111"/>
                </a:lnTo>
                <a:lnTo>
                  <a:pt x="484275" y="644366"/>
                </a:lnTo>
                <a:lnTo>
                  <a:pt x="520660" y="686816"/>
                </a:lnTo>
                <a:lnTo>
                  <a:pt x="523627" y="718706"/>
                </a:lnTo>
                <a:lnTo>
                  <a:pt x="512294" y="745251"/>
                </a:lnTo>
                <a:lnTo>
                  <a:pt x="453350" y="782447"/>
                </a:lnTo>
                <a:lnTo>
                  <a:pt x="412456" y="789432"/>
                </a:lnTo>
                <a:lnTo>
                  <a:pt x="378474" y="784558"/>
                </a:lnTo>
                <a:lnTo>
                  <a:pt x="347384" y="770540"/>
                </a:lnTo>
                <a:lnTo>
                  <a:pt x="320891" y="748284"/>
                </a:lnTo>
                <a:lnTo>
                  <a:pt x="300696" y="718693"/>
                </a:lnTo>
                <a:lnTo>
                  <a:pt x="116178" y="835533"/>
                </a:lnTo>
                <a:lnTo>
                  <a:pt x="147468" y="881267"/>
                </a:lnTo>
                <a:lnTo>
                  <a:pt x="183594" y="916502"/>
                </a:lnTo>
                <a:lnTo>
                  <a:pt x="223624" y="942213"/>
                </a:lnTo>
                <a:lnTo>
                  <a:pt x="266630" y="959372"/>
                </a:lnTo>
                <a:lnTo>
                  <a:pt x="311681" y="968953"/>
                </a:lnTo>
                <a:lnTo>
                  <a:pt x="357846" y="971931"/>
                </a:lnTo>
                <a:lnTo>
                  <a:pt x="374699" y="971577"/>
                </a:lnTo>
                <a:lnTo>
                  <a:pt x="391517" y="970534"/>
                </a:lnTo>
                <a:lnTo>
                  <a:pt x="408263" y="968823"/>
                </a:lnTo>
                <a:lnTo>
                  <a:pt x="424902" y="966470"/>
                </a:lnTo>
                <a:lnTo>
                  <a:pt x="460335" y="1083310"/>
                </a:lnTo>
                <a:lnTo>
                  <a:pt x="616545" y="1033780"/>
                </a:lnTo>
                <a:lnTo>
                  <a:pt x="580985" y="920496"/>
                </a:lnTo>
                <a:lnTo>
                  <a:pt x="627174" y="894467"/>
                </a:lnTo>
                <a:lnTo>
                  <a:pt x="666774" y="864334"/>
                </a:lnTo>
                <a:lnTo>
                  <a:pt x="699205" y="830301"/>
                </a:lnTo>
                <a:lnTo>
                  <a:pt x="723892" y="792575"/>
                </a:lnTo>
                <a:lnTo>
                  <a:pt x="740256" y="751360"/>
                </a:lnTo>
                <a:lnTo>
                  <a:pt x="747720" y="706862"/>
                </a:lnTo>
                <a:lnTo>
                  <a:pt x="745707" y="659286"/>
                </a:lnTo>
                <a:lnTo>
                  <a:pt x="733639" y="608838"/>
                </a:lnTo>
                <a:lnTo>
                  <a:pt x="710770" y="555058"/>
                </a:lnTo>
                <a:lnTo>
                  <a:pt x="680412" y="514099"/>
                </a:lnTo>
                <a:lnTo>
                  <a:pt x="644095" y="484304"/>
                </a:lnTo>
                <a:lnTo>
                  <a:pt x="603351" y="464015"/>
                </a:lnTo>
                <a:lnTo>
                  <a:pt x="559710" y="451574"/>
                </a:lnTo>
                <a:lnTo>
                  <a:pt x="514703" y="445325"/>
                </a:lnTo>
                <a:lnTo>
                  <a:pt x="469860" y="443611"/>
                </a:lnTo>
                <a:lnTo>
                  <a:pt x="452681" y="443809"/>
                </a:lnTo>
                <a:lnTo>
                  <a:pt x="435872" y="444341"/>
                </a:lnTo>
                <a:lnTo>
                  <a:pt x="403693" y="446024"/>
                </a:lnTo>
                <a:lnTo>
                  <a:pt x="347472" y="447649"/>
                </a:lnTo>
                <a:lnTo>
                  <a:pt x="288223" y="445821"/>
                </a:lnTo>
                <a:lnTo>
                  <a:pt x="233109" y="422620"/>
                </a:lnTo>
                <a:lnTo>
                  <a:pt x="214140" y="370161"/>
                </a:lnTo>
                <a:lnTo>
                  <a:pt x="222177" y="345186"/>
                </a:lnTo>
                <a:lnTo>
                  <a:pt x="286472" y="304546"/>
                </a:lnTo>
                <a:lnTo>
                  <a:pt x="329531" y="294634"/>
                </a:lnTo>
                <a:lnTo>
                  <a:pt x="342479" y="294005"/>
                </a:lnTo>
                <a:lnTo>
                  <a:pt x="371542" y="297672"/>
                </a:lnTo>
                <a:lnTo>
                  <a:pt x="396200" y="308197"/>
                </a:lnTo>
                <a:lnTo>
                  <a:pt x="416381" y="324866"/>
                </a:lnTo>
                <a:lnTo>
                  <a:pt x="432014" y="346964"/>
                </a:lnTo>
                <a:lnTo>
                  <a:pt x="609433" y="237236"/>
                </a:lnTo>
                <a:lnTo>
                  <a:pt x="581385" y="199759"/>
                </a:lnTo>
                <a:lnTo>
                  <a:pt x="548755" y="168820"/>
                </a:lnTo>
                <a:lnTo>
                  <a:pt x="511659" y="144541"/>
                </a:lnTo>
                <a:lnTo>
                  <a:pt x="470213" y="127047"/>
                </a:lnTo>
                <a:lnTo>
                  <a:pt x="424533" y="116459"/>
                </a:lnTo>
                <a:lnTo>
                  <a:pt x="374737" y="112903"/>
                </a:lnTo>
                <a:lnTo>
                  <a:pt x="361071" y="113143"/>
                </a:lnTo>
                <a:lnTo>
                  <a:pt x="347130" y="113871"/>
                </a:lnTo>
                <a:lnTo>
                  <a:pt x="332928" y="115099"/>
                </a:lnTo>
                <a:lnTo>
                  <a:pt x="318476" y="116840"/>
                </a:lnTo>
                <a:lnTo>
                  <a:pt x="282916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773664" y="4986654"/>
            <a:ext cx="520065" cy="855980"/>
          </a:xfrm>
          <a:custGeom>
            <a:avLst/>
            <a:gdLst/>
            <a:ahLst/>
            <a:cxnLst/>
            <a:rect l="l" t="t" r="r" b="b"/>
            <a:pathLst>
              <a:path w="520065" h="855979">
                <a:moveTo>
                  <a:pt x="209803" y="0"/>
                </a:moveTo>
                <a:lnTo>
                  <a:pt x="205485" y="95631"/>
                </a:lnTo>
                <a:lnTo>
                  <a:pt x="153839" y="105573"/>
                </a:lnTo>
                <a:lnTo>
                  <a:pt x="109309" y="124074"/>
                </a:lnTo>
                <a:lnTo>
                  <a:pt x="72723" y="151098"/>
                </a:lnTo>
                <a:lnTo>
                  <a:pt x="44910" y="186610"/>
                </a:lnTo>
                <a:lnTo>
                  <a:pt x="26701" y="230574"/>
                </a:lnTo>
                <a:lnTo>
                  <a:pt x="18922" y="282956"/>
                </a:lnTo>
                <a:lnTo>
                  <a:pt x="23039" y="338806"/>
                </a:lnTo>
                <a:lnTo>
                  <a:pt x="39492" y="383050"/>
                </a:lnTo>
                <a:lnTo>
                  <a:pt x="66055" y="417607"/>
                </a:lnTo>
                <a:lnTo>
                  <a:pt x="100504" y="444396"/>
                </a:lnTo>
                <a:lnTo>
                  <a:pt x="140610" y="465336"/>
                </a:lnTo>
                <a:lnTo>
                  <a:pt x="184150" y="482346"/>
                </a:lnTo>
                <a:lnTo>
                  <a:pt x="257123" y="503116"/>
                </a:lnTo>
                <a:lnTo>
                  <a:pt x="278002" y="509778"/>
                </a:lnTo>
                <a:lnTo>
                  <a:pt x="302482" y="520253"/>
                </a:lnTo>
                <a:lnTo>
                  <a:pt x="321246" y="533574"/>
                </a:lnTo>
                <a:lnTo>
                  <a:pt x="333152" y="551158"/>
                </a:lnTo>
                <a:lnTo>
                  <a:pt x="337057" y="574421"/>
                </a:lnTo>
                <a:lnTo>
                  <a:pt x="330928" y="598777"/>
                </a:lnTo>
                <a:lnTo>
                  <a:pt x="315642" y="615468"/>
                </a:lnTo>
                <a:lnTo>
                  <a:pt x="292427" y="624943"/>
                </a:lnTo>
                <a:lnTo>
                  <a:pt x="262508" y="627646"/>
                </a:lnTo>
                <a:lnTo>
                  <a:pt x="254150" y="627292"/>
                </a:lnTo>
                <a:lnTo>
                  <a:pt x="206716" y="609773"/>
                </a:lnTo>
                <a:lnTo>
                  <a:pt x="173712" y="567975"/>
                </a:lnTo>
                <a:lnTo>
                  <a:pt x="166496" y="540893"/>
                </a:lnTo>
                <a:lnTo>
                  <a:pt x="0" y="579374"/>
                </a:lnTo>
                <a:lnTo>
                  <a:pt x="14175" y="628883"/>
                </a:lnTo>
                <a:lnTo>
                  <a:pt x="37171" y="669166"/>
                </a:lnTo>
                <a:lnTo>
                  <a:pt x="67354" y="701050"/>
                </a:lnTo>
                <a:lnTo>
                  <a:pt x="103091" y="725364"/>
                </a:lnTo>
                <a:lnTo>
                  <a:pt x="142747" y="742937"/>
                </a:lnTo>
                <a:lnTo>
                  <a:pt x="180770" y="753738"/>
                </a:lnTo>
                <a:lnTo>
                  <a:pt x="193675" y="756348"/>
                </a:lnTo>
                <a:lnTo>
                  <a:pt x="189356" y="851941"/>
                </a:lnTo>
                <a:lnTo>
                  <a:pt x="317500" y="855865"/>
                </a:lnTo>
                <a:lnTo>
                  <a:pt x="320675" y="762901"/>
                </a:lnTo>
                <a:lnTo>
                  <a:pt x="374312" y="752168"/>
                </a:lnTo>
                <a:lnTo>
                  <a:pt x="420929" y="733004"/>
                </a:lnTo>
                <a:lnTo>
                  <a:pt x="459390" y="705413"/>
                </a:lnTo>
                <a:lnTo>
                  <a:pt x="488559" y="669401"/>
                </a:lnTo>
                <a:lnTo>
                  <a:pt x="507300" y="624973"/>
                </a:lnTo>
                <a:lnTo>
                  <a:pt x="514476" y="572135"/>
                </a:lnTo>
                <a:lnTo>
                  <a:pt x="510211" y="519570"/>
                </a:lnTo>
                <a:lnTo>
                  <a:pt x="494241" y="477077"/>
                </a:lnTo>
                <a:lnTo>
                  <a:pt x="469042" y="443341"/>
                </a:lnTo>
                <a:lnTo>
                  <a:pt x="437091" y="417044"/>
                </a:lnTo>
                <a:lnTo>
                  <a:pt x="400864" y="396872"/>
                </a:lnTo>
                <a:lnTo>
                  <a:pt x="362838" y="381508"/>
                </a:lnTo>
                <a:lnTo>
                  <a:pt x="325352" y="369452"/>
                </a:lnTo>
                <a:lnTo>
                  <a:pt x="313435" y="366014"/>
                </a:lnTo>
                <a:lnTo>
                  <a:pt x="271591" y="352619"/>
                </a:lnTo>
                <a:lnTo>
                  <a:pt x="228302" y="335831"/>
                </a:lnTo>
                <a:lnTo>
                  <a:pt x="193686" y="304375"/>
                </a:lnTo>
                <a:lnTo>
                  <a:pt x="190118" y="281432"/>
                </a:lnTo>
                <a:lnTo>
                  <a:pt x="193379" y="260695"/>
                </a:lnTo>
                <a:lnTo>
                  <a:pt x="205819" y="244316"/>
                </a:lnTo>
                <a:lnTo>
                  <a:pt x="228855" y="233890"/>
                </a:lnTo>
                <a:lnTo>
                  <a:pt x="263905" y="231013"/>
                </a:lnTo>
                <a:lnTo>
                  <a:pt x="276165" y="231386"/>
                </a:lnTo>
                <a:lnTo>
                  <a:pt x="328344" y="247987"/>
                </a:lnTo>
                <a:lnTo>
                  <a:pt x="354335" y="279713"/>
                </a:lnTo>
                <a:lnTo>
                  <a:pt x="360044" y="300101"/>
                </a:lnTo>
                <a:lnTo>
                  <a:pt x="519556" y="265049"/>
                </a:lnTo>
                <a:lnTo>
                  <a:pt x="501231" y="213941"/>
                </a:lnTo>
                <a:lnTo>
                  <a:pt x="471535" y="171180"/>
                </a:lnTo>
                <a:lnTo>
                  <a:pt x="430670" y="137158"/>
                </a:lnTo>
                <a:lnTo>
                  <a:pt x="378840" y="112268"/>
                </a:lnTo>
                <a:lnTo>
                  <a:pt x="336295" y="100457"/>
                </a:lnTo>
                <a:lnTo>
                  <a:pt x="340486" y="4826"/>
                </a:lnTo>
                <a:lnTo>
                  <a:pt x="209803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148077" y="3201416"/>
            <a:ext cx="8851900" cy="758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64465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Әмбебап</a:t>
            </a:r>
            <a:r>
              <a:rPr sz="2400" spc="-5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эквиваленттің</a:t>
            </a:r>
            <a:r>
              <a:rPr sz="2400" spc="-15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материалдық</a:t>
            </a:r>
            <a:r>
              <a:rPr sz="2400" spc="-11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жағының</a:t>
            </a:r>
            <a:r>
              <a:rPr sz="2400" spc="-8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3138"/>
                </a:solidFill>
                <a:latin typeface="Times New Roman"/>
                <a:cs typeface="Times New Roman"/>
              </a:rPr>
              <a:t>ерекшеліктерінен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туындайтын</a:t>
            </a:r>
            <a:r>
              <a:rPr sz="2400" spc="-3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ақшаны</a:t>
            </a:r>
            <a:r>
              <a:rPr sz="2400" spc="-13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3138"/>
                </a:solidFill>
                <a:latin typeface="Times New Roman"/>
                <a:cs typeface="Times New Roman"/>
              </a:rPr>
              <a:t>жіктеу</a:t>
            </a:r>
            <a:r>
              <a:rPr sz="2400" spc="-5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металл</a:t>
            </a:r>
            <a:r>
              <a:rPr sz="2400" spc="-4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ақшаны</a:t>
            </a:r>
            <a:r>
              <a:rPr sz="2400" spc="-13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шартты</a:t>
            </a:r>
            <a:r>
              <a:rPr sz="2400" spc="-9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түрде</a:t>
            </a:r>
            <a:r>
              <a:rPr sz="2400" spc="-2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3138"/>
                </a:solidFill>
                <a:latin typeface="Times New Roman"/>
                <a:cs typeface="Times New Roman"/>
              </a:rPr>
              <a:t>бөлінеді: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457378" y="370370"/>
            <a:ext cx="5965825" cy="905510"/>
            <a:chOff x="3457378" y="370370"/>
            <a:chExt cx="5965825" cy="90551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7378" y="624926"/>
              <a:ext cx="1634755" cy="34883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8887" y="370370"/>
              <a:ext cx="4398010" cy="90509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77655" y="370370"/>
              <a:ext cx="745058" cy="905090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445255" y="485089"/>
            <a:ext cx="57181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Ақшаның</a:t>
            </a:r>
            <a:r>
              <a:rPr sz="3200" spc="-90" dirty="0"/>
              <a:t> </a:t>
            </a:r>
            <a:r>
              <a:rPr sz="3200" dirty="0"/>
              <a:t>қандай</a:t>
            </a:r>
            <a:r>
              <a:rPr sz="3200" spc="-105" dirty="0"/>
              <a:t> </a:t>
            </a:r>
            <a:r>
              <a:rPr sz="3200" dirty="0"/>
              <a:t>түрлері</a:t>
            </a:r>
            <a:r>
              <a:rPr sz="3200" spc="-130" dirty="0"/>
              <a:t> </a:t>
            </a:r>
            <a:r>
              <a:rPr sz="3200" spc="-20" dirty="0"/>
              <a:t>бар?</a:t>
            </a:r>
            <a:endParaRPr sz="3200"/>
          </a:p>
        </p:txBody>
      </p:sp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04713" y="1527047"/>
            <a:ext cx="1200150" cy="13716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5941" y="4623061"/>
            <a:ext cx="743262" cy="876668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96228" y="4343400"/>
            <a:ext cx="873251" cy="1367028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0376" y="1623098"/>
            <a:ext cx="3821429" cy="905510"/>
            <a:chOff x="6150376" y="1623098"/>
            <a:chExt cx="3821429" cy="9055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0376" y="1877654"/>
              <a:ext cx="2452962" cy="3959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9911" y="1623098"/>
              <a:ext cx="1531366" cy="90509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584" y="246888"/>
            <a:ext cx="795528" cy="9646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0145" y="183006"/>
            <a:ext cx="512038" cy="62166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1170191" y="1540891"/>
            <a:ext cx="490855" cy="717550"/>
          </a:xfrm>
          <a:custGeom>
            <a:avLst/>
            <a:gdLst/>
            <a:ahLst/>
            <a:cxnLst/>
            <a:rect l="l" t="t" r="r" b="b"/>
            <a:pathLst>
              <a:path w="490854" h="717550">
                <a:moveTo>
                  <a:pt x="185513" y="0"/>
                </a:moveTo>
                <a:lnTo>
                  <a:pt x="80865" y="32766"/>
                </a:lnTo>
                <a:lnTo>
                  <a:pt x="104233" y="110236"/>
                </a:lnTo>
                <a:lnTo>
                  <a:pt x="59445" y="137732"/>
                </a:lnTo>
                <a:lnTo>
                  <a:pt x="26403" y="172073"/>
                </a:lnTo>
                <a:lnTo>
                  <a:pt x="6218" y="212822"/>
                </a:lnTo>
                <a:lnTo>
                  <a:pt x="0" y="259539"/>
                </a:lnTo>
                <a:lnTo>
                  <a:pt x="8856" y="311785"/>
                </a:lnTo>
                <a:lnTo>
                  <a:pt x="32217" y="362271"/>
                </a:lnTo>
                <a:lnTo>
                  <a:pt x="64618" y="395054"/>
                </a:lnTo>
                <a:lnTo>
                  <a:pt x="103944" y="413859"/>
                </a:lnTo>
                <a:lnTo>
                  <a:pt x="148080" y="422411"/>
                </a:lnTo>
                <a:lnTo>
                  <a:pt x="194911" y="424434"/>
                </a:lnTo>
                <a:lnTo>
                  <a:pt x="217263" y="423310"/>
                </a:lnTo>
                <a:lnTo>
                  <a:pt x="258347" y="420540"/>
                </a:lnTo>
                <a:lnTo>
                  <a:pt x="276699" y="419988"/>
                </a:lnTo>
                <a:lnTo>
                  <a:pt x="317561" y="426783"/>
                </a:lnTo>
                <a:lnTo>
                  <a:pt x="343386" y="476013"/>
                </a:lnTo>
                <a:lnTo>
                  <a:pt x="335944" y="493601"/>
                </a:lnTo>
                <a:lnTo>
                  <a:pt x="297273" y="518287"/>
                </a:lnTo>
                <a:lnTo>
                  <a:pt x="270476" y="522859"/>
                </a:lnTo>
                <a:lnTo>
                  <a:pt x="248203" y="519626"/>
                </a:lnTo>
                <a:lnTo>
                  <a:pt x="227836" y="510333"/>
                </a:lnTo>
                <a:lnTo>
                  <a:pt x="210468" y="495587"/>
                </a:lnTo>
                <a:lnTo>
                  <a:pt x="197197" y="475996"/>
                </a:lnTo>
                <a:lnTo>
                  <a:pt x="76293" y="553466"/>
                </a:lnTo>
                <a:lnTo>
                  <a:pt x="108291" y="596239"/>
                </a:lnTo>
                <a:lnTo>
                  <a:pt x="146730" y="624093"/>
                </a:lnTo>
                <a:lnTo>
                  <a:pt x="189575" y="639208"/>
                </a:lnTo>
                <a:lnTo>
                  <a:pt x="234789" y="643763"/>
                </a:lnTo>
                <a:lnTo>
                  <a:pt x="245761" y="643528"/>
                </a:lnTo>
                <a:lnTo>
                  <a:pt x="256744" y="642842"/>
                </a:lnTo>
                <a:lnTo>
                  <a:pt x="267704" y="641727"/>
                </a:lnTo>
                <a:lnTo>
                  <a:pt x="278604" y="640207"/>
                </a:lnTo>
                <a:lnTo>
                  <a:pt x="301845" y="717550"/>
                </a:lnTo>
                <a:lnTo>
                  <a:pt x="404207" y="684784"/>
                </a:lnTo>
                <a:lnTo>
                  <a:pt x="380966" y="609726"/>
                </a:lnTo>
                <a:lnTo>
                  <a:pt x="427328" y="580802"/>
                </a:lnTo>
                <a:lnTo>
                  <a:pt x="462059" y="545148"/>
                </a:lnTo>
                <a:lnTo>
                  <a:pt x="483617" y="503318"/>
                </a:lnTo>
                <a:lnTo>
                  <a:pt x="490458" y="455868"/>
                </a:lnTo>
                <a:lnTo>
                  <a:pt x="481042" y="403351"/>
                </a:lnTo>
                <a:lnTo>
                  <a:pt x="458578" y="355878"/>
                </a:lnTo>
                <a:lnTo>
                  <a:pt x="427306" y="324217"/>
                </a:lnTo>
                <a:lnTo>
                  <a:pt x="389968" y="305346"/>
                </a:lnTo>
                <a:lnTo>
                  <a:pt x="349307" y="296241"/>
                </a:lnTo>
                <a:lnTo>
                  <a:pt x="308068" y="293878"/>
                </a:lnTo>
                <a:lnTo>
                  <a:pt x="285843" y="294354"/>
                </a:lnTo>
                <a:lnTo>
                  <a:pt x="264761" y="295401"/>
                </a:lnTo>
                <a:lnTo>
                  <a:pt x="227864" y="296455"/>
                </a:lnTo>
                <a:lnTo>
                  <a:pt x="189057" y="295247"/>
                </a:lnTo>
                <a:lnTo>
                  <a:pt x="152934" y="279935"/>
                </a:lnTo>
                <a:lnTo>
                  <a:pt x="140509" y="245181"/>
                </a:lnTo>
                <a:lnTo>
                  <a:pt x="145778" y="228631"/>
                </a:lnTo>
                <a:lnTo>
                  <a:pt x="187926" y="201675"/>
                </a:lnTo>
                <a:lnTo>
                  <a:pt x="224629" y="194691"/>
                </a:lnTo>
                <a:lnTo>
                  <a:pt x="243673" y="197113"/>
                </a:lnTo>
                <a:lnTo>
                  <a:pt x="259824" y="204073"/>
                </a:lnTo>
                <a:lnTo>
                  <a:pt x="273046" y="215104"/>
                </a:lnTo>
                <a:lnTo>
                  <a:pt x="283303" y="229743"/>
                </a:lnTo>
                <a:lnTo>
                  <a:pt x="399508" y="157099"/>
                </a:lnTo>
                <a:lnTo>
                  <a:pt x="370834" y="121469"/>
                </a:lnTo>
                <a:lnTo>
                  <a:pt x="335468" y="95710"/>
                </a:lnTo>
                <a:lnTo>
                  <a:pt x="293673" y="80071"/>
                </a:lnTo>
                <a:lnTo>
                  <a:pt x="245711" y="74803"/>
                </a:lnTo>
                <a:lnTo>
                  <a:pt x="236759" y="74949"/>
                </a:lnTo>
                <a:lnTo>
                  <a:pt x="227629" y="75406"/>
                </a:lnTo>
                <a:lnTo>
                  <a:pt x="218333" y="76196"/>
                </a:lnTo>
                <a:lnTo>
                  <a:pt x="208881" y="77343"/>
                </a:lnTo>
                <a:lnTo>
                  <a:pt x="185513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24017" y="1739595"/>
            <a:ext cx="6231255" cy="2292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821690" algn="ctr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253138"/>
                </a:solidFill>
                <a:latin typeface="Times New Roman"/>
                <a:cs typeface="Times New Roman"/>
              </a:rPr>
              <a:t>Толыққұнды</a:t>
            </a:r>
            <a:r>
              <a:rPr sz="3200" b="1" spc="-7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3200" b="1" spc="-20" dirty="0">
                <a:solidFill>
                  <a:srgbClr val="253138"/>
                </a:solidFill>
                <a:latin typeface="Times New Roman"/>
                <a:cs typeface="Times New Roman"/>
              </a:rPr>
              <a:t>ақша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85"/>
              </a:spcBef>
            </a:pPr>
            <a:endParaRPr sz="3200">
              <a:latin typeface="Times New Roman"/>
              <a:cs typeface="Times New Roman"/>
            </a:endParaRPr>
          </a:p>
          <a:p>
            <a:pPr marL="12700" marR="5080" indent="448309" algn="just">
              <a:lnSpc>
                <a:spcPct val="106900"/>
              </a:lnSpc>
            </a:pPr>
            <a:r>
              <a:rPr sz="2400" b="1" dirty="0">
                <a:solidFill>
                  <a:srgbClr val="4D5255"/>
                </a:solidFill>
                <a:latin typeface="Times New Roman"/>
                <a:cs typeface="Times New Roman"/>
              </a:rPr>
              <a:t>Толыққұнды</a:t>
            </a:r>
            <a:r>
              <a:rPr sz="2400" b="1" spc="345" dirty="0">
                <a:solidFill>
                  <a:srgbClr val="4D5255"/>
                </a:solidFill>
                <a:latin typeface="Times New Roman"/>
                <a:cs typeface="Times New Roman"/>
              </a:rPr>
              <a:t>   </a:t>
            </a:r>
            <a:r>
              <a:rPr sz="2400" b="1" dirty="0">
                <a:solidFill>
                  <a:srgbClr val="4D5255"/>
                </a:solidFill>
                <a:latin typeface="Times New Roman"/>
                <a:cs typeface="Times New Roman"/>
              </a:rPr>
              <a:t>(нақты)</a:t>
            </a:r>
            <a:r>
              <a:rPr sz="2400" b="1" spc="345" dirty="0">
                <a:solidFill>
                  <a:srgbClr val="4D5255"/>
                </a:solidFill>
                <a:latin typeface="Times New Roman"/>
                <a:cs typeface="Times New Roman"/>
              </a:rPr>
              <a:t>   </a:t>
            </a:r>
            <a:r>
              <a:rPr sz="2400" b="1" dirty="0">
                <a:solidFill>
                  <a:srgbClr val="4D5255"/>
                </a:solidFill>
                <a:latin typeface="Times New Roman"/>
                <a:cs typeface="Times New Roman"/>
              </a:rPr>
              <a:t>ақша</a:t>
            </a:r>
            <a:r>
              <a:rPr sz="2400" b="1" spc="340" dirty="0">
                <a:solidFill>
                  <a:srgbClr val="4D5255"/>
                </a:solidFill>
                <a:latin typeface="Times New Roman"/>
                <a:cs typeface="Times New Roman"/>
              </a:rPr>
              <a:t>   </a:t>
            </a:r>
            <a:r>
              <a:rPr sz="2400" b="1" dirty="0">
                <a:solidFill>
                  <a:srgbClr val="4D5255"/>
                </a:solidFill>
                <a:latin typeface="Times New Roman"/>
                <a:cs typeface="Times New Roman"/>
              </a:rPr>
              <a:t>–</a:t>
            </a:r>
            <a:r>
              <a:rPr sz="2400" b="1" spc="355" dirty="0">
                <a:solidFill>
                  <a:srgbClr val="4D5255"/>
                </a:solidFill>
                <a:latin typeface="Times New Roman"/>
                <a:cs typeface="Times New Roman"/>
              </a:rPr>
              <a:t>   </a:t>
            </a:r>
            <a:r>
              <a:rPr sz="2400" spc="-25" dirty="0">
                <a:solidFill>
                  <a:srgbClr val="4D5255"/>
                </a:solidFill>
                <a:latin typeface="Times New Roman"/>
                <a:cs typeface="Times New Roman"/>
              </a:rPr>
              <a:t>бұл </a:t>
            </a:r>
            <a:r>
              <a:rPr sz="2400" dirty="0">
                <a:solidFill>
                  <a:srgbClr val="4D5255"/>
                </a:solidFill>
                <a:latin typeface="Times New Roman"/>
                <a:cs typeface="Times New Roman"/>
              </a:rPr>
              <a:t>номиналды</a:t>
            </a:r>
            <a:r>
              <a:rPr sz="2400" spc="-15" dirty="0">
                <a:solidFill>
                  <a:srgbClr val="4D525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D5255"/>
                </a:solidFill>
                <a:latin typeface="Times New Roman"/>
                <a:cs typeface="Times New Roman"/>
              </a:rPr>
              <a:t>(оларда</a:t>
            </a:r>
            <a:r>
              <a:rPr sz="2400" spc="10" dirty="0">
                <a:solidFill>
                  <a:srgbClr val="4D525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D5255"/>
                </a:solidFill>
                <a:latin typeface="Times New Roman"/>
                <a:cs typeface="Times New Roman"/>
              </a:rPr>
              <a:t>көрсетілген)</a:t>
            </a:r>
            <a:r>
              <a:rPr sz="2400" spc="10" dirty="0">
                <a:solidFill>
                  <a:srgbClr val="4D525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D5255"/>
                </a:solidFill>
                <a:latin typeface="Times New Roman"/>
                <a:cs typeface="Times New Roman"/>
              </a:rPr>
              <a:t>құны</a:t>
            </a:r>
            <a:r>
              <a:rPr sz="2400" spc="10" dirty="0">
                <a:solidFill>
                  <a:srgbClr val="4D525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4D5255"/>
                </a:solidFill>
                <a:latin typeface="Times New Roman"/>
                <a:cs typeface="Times New Roman"/>
              </a:rPr>
              <a:t>олардың </a:t>
            </a:r>
            <a:r>
              <a:rPr sz="2400" dirty="0">
                <a:solidFill>
                  <a:srgbClr val="4D5255"/>
                </a:solidFill>
                <a:latin typeface="Times New Roman"/>
                <a:cs typeface="Times New Roman"/>
              </a:rPr>
              <a:t>нақты</a:t>
            </a:r>
            <a:r>
              <a:rPr sz="2400" spc="-95" dirty="0">
                <a:solidFill>
                  <a:srgbClr val="4D525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D5255"/>
                </a:solidFill>
                <a:latin typeface="Times New Roman"/>
                <a:cs typeface="Times New Roman"/>
              </a:rPr>
              <a:t>құнына</a:t>
            </a:r>
            <a:r>
              <a:rPr sz="2400" spc="-114" dirty="0">
                <a:solidFill>
                  <a:srgbClr val="4D525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D5255"/>
                </a:solidFill>
                <a:latin typeface="Times New Roman"/>
                <a:cs typeface="Times New Roman"/>
              </a:rPr>
              <a:t>сәйкес</a:t>
            </a:r>
            <a:r>
              <a:rPr sz="2400" spc="-70" dirty="0">
                <a:solidFill>
                  <a:srgbClr val="4D525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D5255"/>
                </a:solidFill>
                <a:latin typeface="Times New Roman"/>
                <a:cs typeface="Times New Roman"/>
              </a:rPr>
              <a:t>келетін</a:t>
            </a:r>
            <a:r>
              <a:rPr sz="2400" spc="-10" dirty="0">
                <a:solidFill>
                  <a:srgbClr val="4D525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4D5255"/>
                </a:solidFill>
                <a:latin typeface="Times New Roman"/>
                <a:cs typeface="Times New Roman"/>
              </a:rPr>
              <a:t>ақша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35123" y="93852"/>
            <a:ext cx="847090" cy="923290"/>
          </a:xfrm>
          <a:custGeom>
            <a:avLst/>
            <a:gdLst/>
            <a:ahLst/>
            <a:cxnLst/>
            <a:rect l="l" t="t" r="r" b="b"/>
            <a:pathLst>
              <a:path w="847089" h="923290">
                <a:moveTo>
                  <a:pt x="126364" y="0"/>
                </a:moveTo>
                <a:lnTo>
                  <a:pt x="0" y="109093"/>
                </a:lnTo>
                <a:lnTo>
                  <a:pt x="79248" y="202183"/>
                </a:lnTo>
                <a:lnTo>
                  <a:pt x="48195" y="242655"/>
                </a:lnTo>
                <a:lnTo>
                  <a:pt x="24967" y="284231"/>
                </a:lnTo>
                <a:lnTo>
                  <a:pt x="9877" y="326603"/>
                </a:lnTo>
                <a:lnTo>
                  <a:pt x="3238" y="369458"/>
                </a:lnTo>
                <a:lnTo>
                  <a:pt x="5362" y="412486"/>
                </a:lnTo>
                <a:lnTo>
                  <a:pt x="16561" y="455376"/>
                </a:lnTo>
                <a:lnTo>
                  <a:pt x="37148" y="497816"/>
                </a:lnTo>
                <a:lnTo>
                  <a:pt x="67437" y="539496"/>
                </a:lnTo>
                <a:lnTo>
                  <a:pt x="106602" y="578126"/>
                </a:lnTo>
                <a:lnTo>
                  <a:pt x="146639" y="604101"/>
                </a:lnTo>
                <a:lnTo>
                  <a:pt x="187369" y="618994"/>
                </a:lnTo>
                <a:lnTo>
                  <a:pt x="228615" y="624379"/>
                </a:lnTo>
                <a:lnTo>
                  <a:pt x="270201" y="621828"/>
                </a:lnTo>
                <a:lnTo>
                  <a:pt x="311949" y="612915"/>
                </a:lnTo>
                <a:lnTo>
                  <a:pt x="353682" y="599213"/>
                </a:lnTo>
                <a:lnTo>
                  <a:pt x="395224" y="582295"/>
                </a:lnTo>
                <a:lnTo>
                  <a:pt x="481556" y="538343"/>
                </a:lnTo>
                <a:lnTo>
                  <a:pt x="506856" y="526414"/>
                </a:lnTo>
                <a:lnTo>
                  <a:pt x="538886" y="514895"/>
                </a:lnTo>
                <a:lnTo>
                  <a:pt x="568023" y="511032"/>
                </a:lnTo>
                <a:lnTo>
                  <a:pt x="594421" y="517145"/>
                </a:lnTo>
                <a:lnTo>
                  <a:pt x="618236" y="535559"/>
                </a:lnTo>
                <a:lnTo>
                  <a:pt x="633710" y="563620"/>
                </a:lnTo>
                <a:lnTo>
                  <a:pt x="633920" y="592502"/>
                </a:lnTo>
                <a:lnTo>
                  <a:pt x="620414" y="621551"/>
                </a:lnTo>
                <a:lnTo>
                  <a:pt x="594740" y="650113"/>
                </a:lnTo>
                <a:lnTo>
                  <a:pt x="560196" y="672719"/>
                </a:lnTo>
                <a:lnTo>
                  <a:pt x="527133" y="681795"/>
                </a:lnTo>
                <a:lnTo>
                  <a:pt x="493045" y="681323"/>
                </a:lnTo>
                <a:lnTo>
                  <a:pt x="459863" y="671468"/>
                </a:lnTo>
                <a:lnTo>
                  <a:pt x="429513" y="652399"/>
                </a:lnTo>
                <a:lnTo>
                  <a:pt x="307339" y="832993"/>
                </a:lnTo>
                <a:lnTo>
                  <a:pt x="354230" y="862531"/>
                </a:lnTo>
                <a:lnTo>
                  <a:pt x="401371" y="880491"/>
                </a:lnTo>
                <a:lnTo>
                  <a:pt x="448294" y="888142"/>
                </a:lnTo>
                <a:lnTo>
                  <a:pt x="494528" y="886756"/>
                </a:lnTo>
                <a:lnTo>
                  <a:pt x="539605" y="877601"/>
                </a:lnTo>
                <a:lnTo>
                  <a:pt x="583057" y="861949"/>
                </a:lnTo>
                <a:lnTo>
                  <a:pt x="627955" y="838981"/>
                </a:lnTo>
                <a:lnTo>
                  <a:pt x="642238" y="830199"/>
                </a:lnTo>
                <a:lnTo>
                  <a:pt x="721359" y="923289"/>
                </a:lnTo>
                <a:lnTo>
                  <a:pt x="844550" y="815721"/>
                </a:lnTo>
                <a:lnTo>
                  <a:pt x="766826" y="725932"/>
                </a:lnTo>
                <a:lnTo>
                  <a:pt x="798677" y="683645"/>
                </a:lnTo>
                <a:lnTo>
                  <a:pt x="822876" y="640218"/>
                </a:lnTo>
                <a:lnTo>
                  <a:pt x="838973" y="596072"/>
                </a:lnTo>
                <a:lnTo>
                  <a:pt x="846518" y="551624"/>
                </a:lnTo>
                <a:lnTo>
                  <a:pt x="845062" y="507296"/>
                </a:lnTo>
                <a:lnTo>
                  <a:pt x="834155" y="463506"/>
                </a:lnTo>
                <a:lnTo>
                  <a:pt x="813349" y="420675"/>
                </a:lnTo>
                <a:lnTo>
                  <a:pt x="782193" y="379222"/>
                </a:lnTo>
                <a:lnTo>
                  <a:pt x="739728" y="338971"/>
                </a:lnTo>
                <a:lnTo>
                  <a:pt x="695553" y="313464"/>
                </a:lnTo>
                <a:lnTo>
                  <a:pt x="650398" y="300574"/>
                </a:lnTo>
                <a:lnTo>
                  <a:pt x="604994" y="298173"/>
                </a:lnTo>
                <a:lnTo>
                  <a:pt x="560072" y="304130"/>
                </a:lnTo>
                <a:lnTo>
                  <a:pt x="516363" y="316320"/>
                </a:lnTo>
                <a:lnTo>
                  <a:pt x="474599" y="332613"/>
                </a:lnTo>
                <a:lnTo>
                  <a:pt x="429200" y="354062"/>
                </a:lnTo>
                <a:lnTo>
                  <a:pt x="415036" y="361188"/>
                </a:lnTo>
                <a:lnTo>
                  <a:pt x="364226" y="385083"/>
                </a:lnTo>
                <a:lnTo>
                  <a:pt x="349503" y="391668"/>
                </a:lnTo>
                <a:lnTo>
                  <a:pt x="309252" y="406953"/>
                </a:lnTo>
                <a:lnTo>
                  <a:pt x="276574" y="412892"/>
                </a:lnTo>
                <a:lnTo>
                  <a:pt x="249562" y="407616"/>
                </a:lnTo>
                <a:lnTo>
                  <a:pt x="226313" y="389255"/>
                </a:lnTo>
                <a:lnTo>
                  <a:pt x="211256" y="367085"/>
                </a:lnTo>
                <a:lnTo>
                  <a:pt x="208629" y="340963"/>
                </a:lnTo>
                <a:lnTo>
                  <a:pt x="221099" y="311173"/>
                </a:lnTo>
                <a:lnTo>
                  <a:pt x="251332" y="278002"/>
                </a:lnTo>
                <a:lnTo>
                  <a:pt x="286712" y="251821"/>
                </a:lnTo>
                <a:lnTo>
                  <a:pt x="326382" y="237880"/>
                </a:lnTo>
                <a:lnTo>
                  <a:pt x="353155" y="237696"/>
                </a:lnTo>
                <a:lnTo>
                  <a:pt x="378261" y="244965"/>
                </a:lnTo>
                <a:lnTo>
                  <a:pt x="401319" y="259079"/>
                </a:lnTo>
                <a:lnTo>
                  <a:pt x="520064" y="87629"/>
                </a:lnTo>
                <a:lnTo>
                  <a:pt x="479408" y="64410"/>
                </a:lnTo>
                <a:lnTo>
                  <a:pt x="437171" y="49021"/>
                </a:lnTo>
                <a:lnTo>
                  <a:pt x="393509" y="41528"/>
                </a:lnTo>
                <a:lnTo>
                  <a:pt x="348577" y="41994"/>
                </a:lnTo>
                <a:lnTo>
                  <a:pt x="302530" y="50482"/>
                </a:lnTo>
                <a:lnTo>
                  <a:pt x="255524" y="67055"/>
                </a:lnTo>
                <a:lnTo>
                  <a:pt x="218180" y="85754"/>
                </a:lnTo>
                <a:lnTo>
                  <a:pt x="205612" y="93091"/>
                </a:lnTo>
                <a:lnTo>
                  <a:pt x="126364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13108" y="1230638"/>
            <a:ext cx="743262" cy="876668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216267" y="52476"/>
            <a:ext cx="13684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0" b="0" spc="-25" dirty="0">
                <a:solidFill>
                  <a:srgbClr val="FF8E00"/>
                </a:solidFill>
                <a:latin typeface="Arial Black"/>
                <a:cs typeface="Arial Black"/>
              </a:rPr>
              <a:t>01</a:t>
            </a:r>
            <a:endParaRPr sz="8000">
              <a:latin typeface="Arial Black"/>
              <a:cs typeface="Arial Black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7783" y="2455164"/>
            <a:ext cx="3849624" cy="3762755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1979" y="1877654"/>
            <a:ext cx="3691482" cy="3959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84" y="246888"/>
            <a:ext cx="795528" cy="96469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0145" y="183006"/>
            <a:ext cx="512038" cy="62166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170191" y="1540891"/>
            <a:ext cx="490855" cy="717550"/>
          </a:xfrm>
          <a:custGeom>
            <a:avLst/>
            <a:gdLst/>
            <a:ahLst/>
            <a:cxnLst/>
            <a:rect l="l" t="t" r="r" b="b"/>
            <a:pathLst>
              <a:path w="490854" h="717550">
                <a:moveTo>
                  <a:pt x="185513" y="0"/>
                </a:moveTo>
                <a:lnTo>
                  <a:pt x="80865" y="32766"/>
                </a:lnTo>
                <a:lnTo>
                  <a:pt x="104233" y="110236"/>
                </a:lnTo>
                <a:lnTo>
                  <a:pt x="59445" y="137732"/>
                </a:lnTo>
                <a:lnTo>
                  <a:pt x="26403" y="172073"/>
                </a:lnTo>
                <a:lnTo>
                  <a:pt x="6218" y="212822"/>
                </a:lnTo>
                <a:lnTo>
                  <a:pt x="0" y="259539"/>
                </a:lnTo>
                <a:lnTo>
                  <a:pt x="8856" y="311785"/>
                </a:lnTo>
                <a:lnTo>
                  <a:pt x="32217" y="362271"/>
                </a:lnTo>
                <a:lnTo>
                  <a:pt x="64618" y="395054"/>
                </a:lnTo>
                <a:lnTo>
                  <a:pt x="103944" y="413859"/>
                </a:lnTo>
                <a:lnTo>
                  <a:pt x="148080" y="422411"/>
                </a:lnTo>
                <a:lnTo>
                  <a:pt x="194911" y="424434"/>
                </a:lnTo>
                <a:lnTo>
                  <a:pt x="217263" y="423310"/>
                </a:lnTo>
                <a:lnTo>
                  <a:pt x="258347" y="420540"/>
                </a:lnTo>
                <a:lnTo>
                  <a:pt x="276699" y="419988"/>
                </a:lnTo>
                <a:lnTo>
                  <a:pt x="317561" y="426783"/>
                </a:lnTo>
                <a:lnTo>
                  <a:pt x="343386" y="476013"/>
                </a:lnTo>
                <a:lnTo>
                  <a:pt x="335944" y="493601"/>
                </a:lnTo>
                <a:lnTo>
                  <a:pt x="297273" y="518287"/>
                </a:lnTo>
                <a:lnTo>
                  <a:pt x="270476" y="522859"/>
                </a:lnTo>
                <a:lnTo>
                  <a:pt x="248203" y="519626"/>
                </a:lnTo>
                <a:lnTo>
                  <a:pt x="227836" y="510333"/>
                </a:lnTo>
                <a:lnTo>
                  <a:pt x="210468" y="495587"/>
                </a:lnTo>
                <a:lnTo>
                  <a:pt x="197197" y="475996"/>
                </a:lnTo>
                <a:lnTo>
                  <a:pt x="76293" y="553466"/>
                </a:lnTo>
                <a:lnTo>
                  <a:pt x="108291" y="596239"/>
                </a:lnTo>
                <a:lnTo>
                  <a:pt x="146730" y="624093"/>
                </a:lnTo>
                <a:lnTo>
                  <a:pt x="189575" y="639208"/>
                </a:lnTo>
                <a:lnTo>
                  <a:pt x="234789" y="643763"/>
                </a:lnTo>
                <a:lnTo>
                  <a:pt x="245761" y="643528"/>
                </a:lnTo>
                <a:lnTo>
                  <a:pt x="256744" y="642842"/>
                </a:lnTo>
                <a:lnTo>
                  <a:pt x="267704" y="641727"/>
                </a:lnTo>
                <a:lnTo>
                  <a:pt x="278604" y="640207"/>
                </a:lnTo>
                <a:lnTo>
                  <a:pt x="301845" y="717550"/>
                </a:lnTo>
                <a:lnTo>
                  <a:pt x="404207" y="684784"/>
                </a:lnTo>
                <a:lnTo>
                  <a:pt x="380966" y="609726"/>
                </a:lnTo>
                <a:lnTo>
                  <a:pt x="427328" y="580802"/>
                </a:lnTo>
                <a:lnTo>
                  <a:pt x="462059" y="545148"/>
                </a:lnTo>
                <a:lnTo>
                  <a:pt x="483617" y="503318"/>
                </a:lnTo>
                <a:lnTo>
                  <a:pt x="490458" y="455868"/>
                </a:lnTo>
                <a:lnTo>
                  <a:pt x="481042" y="403351"/>
                </a:lnTo>
                <a:lnTo>
                  <a:pt x="458578" y="355878"/>
                </a:lnTo>
                <a:lnTo>
                  <a:pt x="427306" y="324217"/>
                </a:lnTo>
                <a:lnTo>
                  <a:pt x="389968" y="305346"/>
                </a:lnTo>
                <a:lnTo>
                  <a:pt x="349307" y="296241"/>
                </a:lnTo>
                <a:lnTo>
                  <a:pt x="308068" y="293878"/>
                </a:lnTo>
                <a:lnTo>
                  <a:pt x="285843" y="294354"/>
                </a:lnTo>
                <a:lnTo>
                  <a:pt x="264761" y="295401"/>
                </a:lnTo>
                <a:lnTo>
                  <a:pt x="227864" y="296455"/>
                </a:lnTo>
                <a:lnTo>
                  <a:pt x="189057" y="295247"/>
                </a:lnTo>
                <a:lnTo>
                  <a:pt x="152934" y="279935"/>
                </a:lnTo>
                <a:lnTo>
                  <a:pt x="140509" y="245181"/>
                </a:lnTo>
                <a:lnTo>
                  <a:pt x="145778" y="228631"/>
                </a:lnTo>
                <a:lnTo>
                  <a:pt x="187926" y="201675"/>
                </a:lnTo>
                <a:lnTo>
                  <a:pt x="224629" y="194691"/>
                </a:lnTo>
                <a:lnTo>
                  <a:pt x="243673" y="197113"/>
                </a:lnTo>
                <a:lnTo>
                  <a:pt x="259824" y="204073"/>
                </a:lnTo>
                <a:lnTo>
                  <a:pt x="273046" y="215104"/>
                </a:lnTo>
                <a:lnTo>
                  <a:pt x="283303" y="229743"/>
                </a:lnTo>
                <a:lnTo>
                  <a:pt x="399508" y="157099"/>
                </a:lnTo>
                <a:lnTo>
                  <a:pt x="370834" y="121469"/>
                </a:lnTo>
                <a:lnTo>
                  <a:pt x="335468" y="95710"/>
                </a:lnTo>
                <a:lnTo>
                  <a:pt x="293673" y="80071"/>
                </a:lnTo>
                <a:lnTo>
                  <a:pt x="245711" y="74803"/>
                </a:lnTo>
                <a:lnTo>
                  <a:pt x="236759" y="74949"/>
                </a:lnTo>
                <a:lnTo>
                  <a:pt x="227629" y="75406"/>
                </a:lnTo>
                <a:lnTo>
                  <a:pt x="218333" y="76196"/>
                </a:lnTo>
                <a:lnTo>
                  <a:pt x="208881" y="77343"/>
                </a:lnTo>
                <a:lnTo>
                  <a:pt x="185513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28717" y="1739595"/>
            <a:ext cx="6615430" cy="3547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17804" algn="ctr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253138"/>
                </a:solidFill>
                <a:latin typeface="Times New Roman"/>
                <a:cs typeface="Times New Roman"/>
              </a:rPr>
              <a:t>Толыққұнсыз</a:t>
            </a:r>
            <a:r>
              <a:rPr sz="3200" b="1" spc="-114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3200" b="1" spc="-20" dirty="0">
                <a:solidFill>
                  <a:srgbClr val="253138"/>
                </a:solidFill>
                <a:latin typeface="Times New Roman"/>
                <a:cs typeface="Times New Roman"/>
              </a:rPr>
              <a:t>ақша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95"/>
              </a:spcBef>
            </a:pPr>
            <a:endParaRPr sz="3200">
              <a:latin typeface="Times New Roman"/>
              <a:cs typeface="Times New Roman"/>
            </a:endParaRPr>
          </a:p>
          <a:p>
            <a:pPr marL="12700" marR="5080" indent="447675" algn="just">
              <a:lnSpc>
                <a:spcPct val="107100"/>
              </a:lnSpc>
            </a:pPr>
            <a:r>
              <a:rPr sz="2400" b="1" dirty="0">
                <a:solidFill>
                  <a:srgbClr val="253138"/>
                </a:solidFill>
                <a:latin typeface="Times New Roman"/>
                <a:cs typeface="Times New Roman"/>
              </a:rPr>
              <a:t>Толыққұнсыз</a:t>
            </a:r>
            <a:r>
              <a:rPr sz="2400" b="1" spc="520" dirty="0">
                <a:solidFill>
                  <a:srgbClr val="253138"/>
                </a:solidFill>
                <a:latin typeface="Times New Roman"/>
                <a:cs typeface="Times New Roman"/>
              </a:rPr>
              <a:t>   </a:t>
            </a:r>
            <a:r>
              <a:rPr sz="2400" b="1" dirty="0">
                <a:solidFill>
                  <a:srgbClr val="253138"/>
                </a:solidFill>
                <a:latin typeface="Times New Roman"/>
                <a:cs typeface="Times New Roman"/>
              </a:rPr>
              <a:t>ақша</a:t>
            </a:r>
            <a:r>
              <a:rPr sz="2400" b="1" spc="530" dirty="0">
                <a:solidFill>
                  <a:srgbClr val="253138"/>
                </a:solidFill>
                <a:latin typeface="Times New Roman"/>
                <a:cs typeface="Times New Roman"/>
              </a:rPr>
              <a:t>   </a:t>
            </a:r>
            <a:r>
              <a:rPr sz="2400" b="1" dirty="0">
                <a:solidFill>
                  <a:srgbClr val="253138"/>
                </a:solidFill>
                <a:latin typeface="Times New Roman"/>
                <a:cs typeface="Times New Roman"/>
              </a:rPr>
              <a:t>(нақты</a:t>
            </a:r>
            <a:r>
              <a:rPr sz="2400" b="1" spc="525" dirty="0">
                <a:solidFill>
                  <a:srgbClr val="253138"/>
                </a:solidFill>
                <a:latin typeface="Times New Roman"/>
                <a:cs typeface="Times New Roman"/>
              </a:rPr>
              <a:t>   </a:t>
            </a:r>
            <a:r>
              <a:rPr sz="2400" b="1" spc="-10" dirty="0">
                <a:solidFill>
                  <a:srgbClr val="253138"/>
                </a:solidFill>
                <a:latin typeface="Times New Roman"/>
                <a:cs typeface="Times New Roman"/>
              </a:rPr>
              <a:t>ақшаны </a:t>
            </a:r>
            <a:r>
              <a:rPr sz="2400" b="1" dirty="0">
                <a:solidFill>
                  <a:srgbClr val="253138"/>
                </a:solidFill>
                <a:latin typeface="Times New Roman"/>
                <a:cs typeface="Times New Roman"/>
              </a:rPr>
              <a:t>алмастырғыштар)</a:t>
            </a:r>
            <a:r>
              <a:rPr sz="2400" b="1" spc="575" dirty="0">
                <a:solidFill>
                  <a:srgbClr val="253138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–</a:t>
            </a:r>
            <a:r>
              <a:rPr sz="2400" spc="204" dirty="0">
                <a:solidFill>
                  <a:srgbClr val="253138"/>
                </a:solidFill>
                <a:latin typeface="Times New Roman"/>
                <a:cs typeface="Times New Roman"/>
              </a:rPr>
              <a:t>  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бұл</a:t>
            </a:r>
            <a:r>
              <a:rPr sz="2400" spc="590" dirty="0">
                <a:solidFill>
                  <a:srgbClr val="253138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номиналды</a:t>
            </a:r>
            <a:r>
              <a:rPr sz="2400" spc="575" dirty="0">
                <a:solidFill>
                  <a:srgbClr val="253138"/>
                </a:solidFill>
                <a:latin typeface="Times New Roman"/>
                <a:cs typeface="Times New Roman"/>
              </a:rPr>
              <a:t>  </a:t>
            </a:r>
            <a:r>
              <a:rPr sz="2400" spc="-20" dirty="0">
                <a:solidFill>
                  <a:srgbClr val="253138"/>
                </a:solidFill>
                <a:latin typeface="Times New Roman"/>
                <a:cs typeface="Times New Roman"/>
              </a:rPr>
              <a:t>құны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нақтыдан</a:t>
            </a:r>
            <a:r>
              <a:rPr sz="2400" spc="30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жоғары</a:t>
            </a:r>
            <a:r>
              <a:rPr sz="2400" spc="26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ақша,</a:t>
            </a:r>
            <a:r>
              <a:rPr sz="2400" spc="30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яғни</a:t>
            </a:r>
            <a:r>
              <a:rPr sz="2400" spc="30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олардың</a:t>
            </a:r>
            <a:r>
              <a:rPr sz="2400" spc="29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сатып</a:t>
            </a:r>
            <a:r>
              <a:rPr sz="2400" spc="30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3138"/>
                </a:solidFill>
                <a:latin typeface="Times New Roman"/>
                <a:cs typeface="Times New Roman"/>
              </a:rPr>
              <a:t>алу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қабілеті</a:t>
            </a:r>
            <a:r>
              <a:rPr sz="2400" spc="35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ақша</a:t>
            </a:r>
            <a:r>
              <a:rPr sz="2400" spc="31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қатынастарының</a:t>
            </a:r>
            <a:r>
              <a:rPr sz="2400" spc="36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3138"/>
                </a:solidFill>
                <a:latin typeface="Times New Roman"/>
                <a:cs typeface="Times New Roman"/>
              </a:rPr>
              <a:t>тасымалдаушысы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болып</a:t>
            </a:r>
            <a:r>
              <a:rPr sz="2400" spc="340" dirty="0">
                <a:solidFill>
                  <a:srgbClr val="253138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табылатын</a:t>
            </a:r>
            <a:r>
              <a:rPr sz="2400" spc="350" dirty="0">
                <a:solidFill>
                  <a:srgbClr val="253138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тауарлардың</a:t>
            </a:r>
            <a:r>
              <a:rPr sz="2400" spc="330" dirty="0">
                <a:solidFill>
                  <a:srgbClr val="253138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ішкі</a:t>
            </a:r>
            <a:r>
              <a:rPr sz="2400" spc="350" dirty="0">
                <a:solidFill>
                  <a:srgbClr val="253138"/>
                </a:solidFill>
                <a:latin typeface="Times New Roman"/>
                <a:cs typeface="Times New Roman"/>
              </a:rPr>
              <a:t>  </a:t>
            </a:r>
            <a:r>
              <a:rPr sz="2400" spc="-10" dirty="0">
                <a:solidFill>
                  <a:srgbClr val="253138"/>
                </a:solidFill>
                <a:latin typeface="Times New Roman"/>
                <a:cs typeface="Times New Roman"/>
              </a:rPr>
              <a:t>құнынан </a:t>
            </a:r>
            <a:r>
              <a:rPr sz="2400" dirty="0">
                <a:solidFill>
                  <a:srgbClr val="253138"/>
                </a:solidFill>
                <a:latin typeface="Times New Roman"/>
                <a:cs typeface="Times New Roman"/>
              </a:rPr>
              <a:t>асып</a:t>
            </a:r>
            <a:r>
              <a:rPr sz="2400" spc="-5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3138"/>
                </a:solidFill>
                <a:latin typeface="Times New Roman"/>
                <a:cs typeface="Times New Roman"/>
              </a:rPr>
              <a:t>түседі.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35123" y="93852"/>
            <a:ext cx="847090" cy="923290"/>
          </a:xfrm>
          <a:custGeom>
            <a:avLst/>
            <a:gdLst/>
            <a:ahLst/>
            <a:cxnLst/>
            <a:rect l="l" t="t" r="r" b="b"/>
            <a:pathLst>
              <a:path w="847089" h="923290">
                <a:moveTo>
                  <a:pt x="126364" y="0"/>
                </a:moveTo>
                <a:lnTo>
                  <a:pt x="0" y="109093"/>
                </a:lnTo>
                <a:lnTo>
                  <a:pt x="79248" y="202183"/>
                </a:lnTo>
                <a:lnTo>
                  <a:pt x="48195" y="242655"/>
                </a:lnTo>
                <a:lnTo>
                  <a:pt x="24967" y="284231"/>
                </a:lnTo>
                <a:lnTo>
                  <a:pt x="9877" y="326603"/>
                </a:lnTo>
                <a:lnTo>
                  <a:pt x="3238" y="369458"/>
                </a:lnTo>
                <a:lnTo>
                  <a:pt x="5362" y="412486"/>
                </a:lnTo>
                <a:lnTo>
                  <a:pt x="16561" y="455376"/>
                </a:lnTo>
                <a:lnTo>
                  <a:pt x="37148" y="497816"/>
                </a:lnTo>
                <a:lnTo>
                  <a:pt x="67437" y="539496"/>
                </a:lnTo>
                <a:lnTo>
                  <a:pt x="106602" y="578126"/>
                </a:lnTo>
                <a:lnTo>
                  <a:pt x="146639" y="604101"/>
                </a:lnTo>
                <a:lnTo>
                  <a:pt x="187369" y="618994"/>
                </a:lnTo>
                <a:lnTo>
                  <a:pt x="228615" y="624379"/>
                </a:lnTo>
                <a:lnTo>
                  <a:pt x="270201" y="621828"/>
                </a:lnTo>
                <a:lnTo>
                  <a:pt x="311949" y="612915"/>
                </a:lnTo>
                <a:lnTo>
                  <a:pt x="353682" y="599213"/>
                </a:lnTo>
                <a:lnTo>
                  <a:pt x="395224" y="582295"/>
                </a:lnTo>
                <a:lnTo>
                  <a:pt x="481556" y="538343"/>
                </a:lnTo>
                <a:lnTo>
                  <a:pt x="506856" y="526414"/>
                </a:lnTo>
                <a:lnTo>
                  <a:pt x="538886" y="514895"/>
                </a:lnTo>
                <a:lnTo>
                  <a:pt x="568023" y="511032"/>
                </a:lnTo>
                <a:lnTo>
                  <a:pt x="594421" y="517145"/>
                </a:lnTo>
                <a:lnTo>
                  <a:pt x="618236" y="535559"/>
                </a:lnTo>
                <a:lnTo>
                  <a:pt x="633710" y="563620"/>
                </a:lnTo>
                <a:lnTo>
                  <a:pt x="633920" y="592502"/>
                </a:lnTo>
                <a:lnTo>
                  <a:pt x="620414" y="621551"/>
                </a:lnTo>
                <a:lnTo>
                  <a:pt x="594740" y="650113"/>
                </a:lnTo>
                <a:lnTo>
                  <a:pt x="560196" y="672719"/>
                </a:lnTo>
                <a:lnTo>
                  <a:pt x="527133" y="681795"/>
                </a:lnTo>
                <a:lnTo>
                  <a:pt x="493045" y="681323"/>
                </a:lnTo>
                <a:lnTo>
                  <a:pt x="459863" y="671468"/>
                </a:lnTo>
                <a:lnTo>
                  <a:pt x="429513" y="652399"/>
                </a:lnTo>
                <a:lnTo>
                  <a:pt x="307339" y="832993"/>
                </a:lnTo>
                <a:lnTo>
                  <a:pt x="354230" y="862531"/>
                </a:lnTo>
                <a:lnTo>
                  <a:pt x="401371" y="880491"/>
                </a:lnTo>
                <a:lnTo>
                  <a:pt x="448294" y="888142"/>
                </a:lnTo>
                <a:lnTo>
                  <a:pt x="494528" y="886756"/>
                </a:lnTo>
                <a:lnTo>
                  <a:pt x="539605" y="877601"/>
                </a:lnTo>
                <a:lnTo>
                  <a:pt x="583057" y="861949"/>
                </a:lnTo>
                <a:lnTo>
                  <a:pt x="627955" y="838981"/>
                </a:lnTo>
                <a:lnTo>
                  <a:pt x="642238" y="830199"/>
                </a:lnTo>
                <a:lnTo>
                  <a:pt x="721359" y="923289"/>
                </a:lnTo>
                <a:lnTo>
                  <a:pt x="844550" y="815721"/>
                </a:lnTo>
                <a:lnTo>
                  <a:pt x="766826" y="725932"/>
                </a:lnTo>
                <a:lnTo>
                  <a:pt x="798677" y="683645"/>
                </a:lnTo>
                <a:lnTo>
                  <a:pt x="822876" y="640218"/>
                </a:lnTo>
                <a:lnTo>
                  <a:pt x="838973" y="596072"/>
                </a:lnTo>
                <a:lnTo>
                  <a:pt x="846518" y="551624"/>
                </a:lnTo>
                <a:lnTo>
                  <a:pt x="845062" y="507296"/>
                </a:lnTo>
                <a:lnTo>
                  <a:pt x="834155" y="463506"/>
                </a:lnTo>
                <a:lnTo>
                  <a:pt x="813349" y="420675"/>
                </a:lnTo>
                <a:lnTo>
                  <a:pt x="782193" y="379222"/>
                </a:lnTo>
                <a:lnTo>
                  <a:pt x="739728" y="338971"/>
                </a:lnTo>
                <a:lnTo>
                  <a:pt x="695553" y="313464"/>
                </a:lnTo>
                <a:lnTo>
                  <a:pt x="650398" y="300574"/>
                </a:lnTo>
                <a:lnTo>
                  <a:pt x="604994" y="298173"/>
                </a:lnTo>
                <a:lnTo>
                  <a:pt x="560072" y="304130"/>
                </a:lnTo>
                <a:lnTo>
                  <a:pt x="516363" y="316320"/>
                </a:lnTo>
                <a:lnTo>
                  <a:pt x="474599" y="332613"/>
                </a:lnTo>
                <a:lnTo>
                  <a:pt x="429200" y="354062"/>
                </a:lnTo>
                <a:lnTo>
                  <a:pt x="415036" y="361188"/>
                </a:lnTo>
                <a:lnTo>
                  <a:pt x="364226" y="385083"/>
                </a:lnTo>
                <a:lnTo>
                  <a:pt x="349503" y="391668"/>
                </a:lnTo>
                <a:lnTo>
                  <a:pt x="309252" y="406953"/>
                </a:lnTo>
                <a:lnTo>
                  <a:pt x="276574" y="412892"/>
                </a:lnTo>
                <a:lnTo>
                  <a:pt x="249562" y="407616"/>
                </a:lnTo>
                <a:lnTo>
                  <a:pt x="226313" y="389255"/>
                </a:lnTo>
                <a:lnTo>
                  <a:pt x="211256" y="367085"/>
                </a:lnTo>
                <a:lnTo>
                  <a:pt x="208629" y="340963"/>
                </a:lnTo>
                <a:lnTo>
                  <a:pt x="221099" y="311173"/>
                </a:lnTo>
                <a:lnTo>
                  <a:pt x="251332" y="278002"/>
                </a:lnTo>
                <a:lnTo>
                  <a:pt x="286712" y="251821"/>
                </a:lnTo>
                <a:lnTo>
                  <a:pt x="326382" y="237880"/>
                </a:lnTo>
                <a:lnTo>
                  <a:pt x="353155" y="237696"/>
                </a:lnTo>
                <a:lnTo>
                  <a:pt x="378261" y="244965"/>
                </a:lnTo>
                <a:lnTo>
                  <a:pt x="401319" y="259079"/>
                </a:lnTo>
                <a:lnTo>
                  <a:pt x="520064" y="87629"/>
                </a:lnTo>
                <a:lnTo>
                  <a:pt x="479408" y="64410"/>
                </a:lnTo>
                <a:lnTo>
                  <a:pt x="437171" y="49021"/>
                </a:lnTo>
                <a:lnTo>
                  <a:pt x="393509" y="41528"/>
                </a:lnTo>
                <a:lnTo>
                  <a:pt x="348577" y="41994"/>
                </a:lnTo>
                <a:lnTo>
                  <a:pt x="302530" y="50482"/>
                </a:lnTo>
                <a:lnTo>
                  <a:pt x="255524" y="67055"/>
                </a:lnTo>
                <a:lnTo>
                  <a:pt x="218180" y="85754"/>
                </a:lnTo>
                <a:lnTo>
                  <a:pt x="205612" y="93091"/>
                </a:lnTo>
                <a:lnTo>
                  <a:pt x="126364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216267" y="52476"/>
            <a:ext cx="13684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0" b="0" spc="-25" dirty="0">
                <a:solidFill>
                  <a:srgbClr val="FF8E00"/>
                </a:solidFill>
                <a:latin typeface="Arial Black"/>
                <a:cs typeface="Arial Black"/>
              </a:rPr>
              <a:t>02</a:t>
            </a:r>
            <a:endParaRPr sz="8000">
              <a:latin typeface="Arial Black"/>
              <a:cs typeface="Arial Black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31920" y="1170432"/>
            <a:ext cx="873251" cy="136245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44752" y="1088136"/>
            <a:ext cx="2391183" cy="452628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1" y="5761209"/>
            <a:ext cx="1233805" cy="1097280"/>
            <a:chOff x="-31" y="5761209"/>
            <a:chExt cx="1233805" cy="1097280"/>
          </a:xfrm>
        </p:grpSpPr>
        <p:sp>
          <p:nvSpPr>
            <p:cNvPr id="3" name="object 3"/>
            <p:cNvSpPr/>
            <p:nvPr/>
          </p:nvSpPr>
          <p:spPr>
            <a:xfrm>
              <a:off x="0" y="6534503"/>
              <a:ext cx="1233805" cy="323850"/>
            </a:xfrm>
            <a:custGeom>
              <a:avLst/>
              <a:gdLst/>
              <a:ahLst/>
              <a:cxnLst/>
              <a:rect l="l" t="t" r="r" b="b"/>
              <a:pathLst>
                <a:path w="1233805" h="323850">
                  <a:moveTo>
                    <a:pt x="0" y="159912"/>
                  </a:moveTo>
                  <a:lnTo>
                    <a:pt x="0" y="323495"/>
                  </a:lnTo>
                  <a:lnTo>
                    <a:pt x="1179281" y="323495"/>
                  </a:lnTo>
                  <a:lnTo>
                    <a:pt x="1191107" y="306474"/>
                  </a:lnTo>
                  <a:lnTo>
                    <a:pt x="1217071" y="257961"/>
                  </a:lnTo>
                  <a:lnTo>
                    <a:pt x="1230873" y="212199"/>
                  </a:lnTo>
                  <a:lnTo>
                    <a:pt x="1233472" y="170990"/>
                  </a:lnTo>
                  <a:lnTo>
                    <a:pt x="154621" y="170990"/>
                  </a:lnTo>
                  <a:lnTo>
                    <a:pt x="98743" y="169172"/>
                  </a:lnTo>
                  <a:lnTo>
                    <a:pt x="43100" y="165078"/>
                  </a:lnTo>
                  <a:lnTo>
                    <a:pt x="0" y="159912"/>
                  </a:lnTo>
                  <a:close/>
                </a:path>
                <a:path w="1233805" h="323850">
                  <a:moveTo>
                    <a:pt x="1042030" y="0"/>
                  </a:moveTo>
                  <a:lnTo>
                    <a:pt x="1000600" y="1034"/>
                  </a:lnTo>
                  <a:lnTo>
                    <a:pt x="957083" y="7268"/>
                  </a:lnTo>
                  <a:lnTo>
                    <a:pt x="911891" y="17693"/>
                  </a:lnTo>
                  <a:lnTo>
                    <a:pt x="865441" y="31297"/>
                  </a:lnTo>
                  <a:lnTo>
                    <a:pt x="818147" y="47073"/>
                  </a:lnTo>
                  <a:lnTo>
                    <a:pt x="722687" y="81100"/>
                  </a:lnTo>
                  <a:lnTo>
                    <a:pt x="675349" y="97333"/>
                  </a:lnTo>
                  <a:lnTo>
                    <a:pt x="628827" y="111698"/>
                  </a:lnTo>
                  <a:lnTo>
                    <a:pt x="556922" y="129614"/>
                  </a:lnTo>
                  <a:lnTo>
                    <a:pt x="515118" y="138196"/>
                  </a:lnTo>
                  <a:lnTo>
                    <a:pt x="470004" y="146238"/>
                  </a:lnTo>
                  <a:lnTo>
                    <a:pt x="422022" y="153523"/>
                  </a:lnTo>
                  <a:lnTo>
                    <a:pt x="370986" y="159912"/>
                  </a:lnTo>
                  <a:lnTo>
                    <a:pt x="370809" y="159912"/>
                  </a:lnTo>
                  <a:lnTo>
                    <a:pt x="317942" y="165078"/>
                  </a:lnTo>
                  <a:lnTo>
                    <a:pt x="317400" y="165078"/>
                  </a:lnTo>
                  <a:lnTo>
                    <a:pt x="265308" y="168662"/>
                  </a:lnTo>
                  <a:lnTo>
                    <a:pt x="210290" y="170747"/>
                  </a:lnTo>
                  <a:lnTo>
                    <a:pt x="154621" y="170990"/>
                  </a:lnTo>
                  <a:lnTo>
                    <a:pt x="1233472" y="170990"/>
                  </a:lnTo>
                  <a:lnTo>
                    <a:pt x="1226183" y="130513"/>
                  </a:lnTo>
                  <a:lnTo>
                    <a:pt x="1209786" y="95379"/>
                  </a:lnTo>
                  <a:lnTo>
                    <a:pt x="1185419" y="64580"/>
                  </a:lnTo>
                  <a:lnTo>
                    <a:pt x="1154129" y="38510"/>
                  </a:lnTo>
                  <a:lnTo>
                    <a:pt x="1117189" y="17693"/>
                  </a:lnTo>
                  <a:lnTo>
                    <a:pt x="1117332" y="17693"/>
                  </a:lnTo>
                  <a:lnTo>
                    <a:pt x="1080956" y="5174"/>
                  </a:lnTo>
                  <a:lnTo>
                    <a:pt x="1042030" y="0"/>
                  </a:lnTo>
                  <a:close/>
                </a:path>
              </a:pathLst>
            </a:custGeom>
            <a:solidFill>
              <a:srgbClr val="455A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31" y="6772244"/>
              <a:ext cx="1149985" cy="86360"/>
            </a:xfrm>
            <a:custGeom>
              <a:avLst/>
              <a:gdLst/>
              <a:ahLst/>
              <a:cxnLst/>
              <a:rect l="l" t="t" r="r" b="b"/>
              <a:pathLst>
                <a:path w="1149985" h="86359">
                  <a:moveTo>
                    <a:pt x="31" y="64205"/>
                  </a:moveTo>
                  <a:lnTo>
                    <a:pt x="0" y="85830"/>
                  </a:lnTo>
                  <a:lnTo>
                    <a:pt x="53581" y="85830"/>
                  </a:lnTo>
                  <a:lnTo>
                    <a:pt x="33097" y="78145"/>
                  </a:lnTo>
                  <a:lnTo>
                    <a:pt x="31" y="64205"/>
                  </a:lnTo>
                  <a:close/>
                </a:path>
                <a:path w="1149985" h="86359">
                  <a:moveTo>
                    <a:pt x="1138815" y="0"/>
                  </a:moveTo>
                  <a:lnTo>
                    <a:pt x="1095792" y="26454"/>
                  </a:lnTo>
                  <a:lnTo>
                    <a:pt x="1055353" y="48067"/>
                  </a:lnTo>
                  <a:lnTo>
                    <a:pt x="1013720" y="67884"/>
                  </a:lnTo>
                  <a:lnTo>
                    <a:pt x="971195" y="85824"/>
                  </a:lnTo>
                  <a:lnTo>
                    <a:pt x="1019825" y="85824"/>
                  </a:lnTo>
                  <a:lnTo>
                    <a:pt x="1064037" y="64823"/>
                  </a:lnTo>
                  <a:lnTo>
                    <a:pt x="1105183" y="42780"/>
                  </a:lnTo>
                  <a:lnTo>
                    <a:pt x="1145025" y="18902"/>
                  </a:lnTo>
                  <a:lnTo>
                    <a:pt x="1149572" y="9789"/>
                  </a:lnTo>
                  <a:lnTo>
                    <a:pt x="1147921" y="5927"/>
                  </a:lnTo>
                  <a:lnTo>
                    <a:pt x="1144847" y="2094"/>
                  </a:lnTo>
                  <a:lnTo>
                    <a:pt x="1138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5761209"/>
              <a:ext cx="791845" cy="1047115"/>
            </a:xfrm>
            <a:custGeom>
              <a:avLst/>
              <a:gdLst/>
              <a:ahLst/>
              <a:cxnLst/>
              <a:rect l="l" t="t" r="r" b="b"/>
              <a:pathLst>
                <a:path w="791845" h="1047115">
                  <a:moveTo>
                    <a:pt x="29212" y="0"/>
                  </a:moveTo>
                  <a:lnTo>
                    <a:pt x="0" y="1676"/>
                  </a:lnTo>
                  <a:lnTo>
                    <a:pt x="0" y="1046589"/>
                  </a:lnTo>
                  <a:lnTo>
                    <a:pt x="30134" y="1009219"/>
                  </a:lnTo>
                  <a:lnTo>
                    <a:pt x="47313" y="990622"/>
                  </a:lnTo>
                  <a:lnTo>
                    <a:pt x="68230" y="976721"/>
                  </a:lnTo>
                  <a:lnTo>
                    <a:pt x="91870" y="967723"/>
                  </a:lnTo>
                  <a:lnTo>
                    <a:pt x="117217" y="963833"/>
                  </a:lnTo>
                  <a:lnTo>
                    <a:pt x="135415" y="966299"/>
                  </a:lnTo>
                  <a:lnTo>
                    <a:pt x="153667" y="969481"/>
                  </a:lnTo>
                  <a:lnTo>
                    <a:pt x="171850" y="973315"/>
                  </a:lnTo>
                  <a:lnTo>
                    <a:pt x="189839" y="977737"/>
                  </a:lnTo>
                  <a:lnTo>
                    <a:pt x="234372" y="983299"/>
                  </a:lnTo>
                  <a:lnTo>
                    <a:pt x="278109" y="978602"/>
                  </a:lnTo>
                  <a:lnTo>
                    <a:pt x="319557" y="964060"/>
                  </a:lnTo>
                  <a:lnTo>
                    <a:pt x="357225" y="940084"/>
                  </a:lnTo>
                  <a:lnTo>
                    <a:pt x="384660" y="913084"/>
                  </a:lnTo>
                  <a:lnTo>
                    <a:pt x="441823" y="801512"/>
                  </a:lnTo>
                  <a:lnTo>
                    <a:pt x="450930" y="724880"/>
                  </a:lnTo>
                  <a:lnTo>
                    <a:pt x="446786" y="668597"/>
                  </a:lnTo>
                  <a:lnTo>
                    <a:pt x="442493" y="646714"/>
                  </a:lnTo>
                  <a:lnTo>
                    <a:pt x="485565" y="628755"/>
                  </a:lnTo>
                  <a:lnTo>
                    <a:pt x="526876" y="607062"/>
                  </a:lnTo>
                  <a:lnTo>
                    <a:pt x="566058" y="581932"/>
                  </a:lnTo>
                  <a:lnTo>
                    <a:pt x="602743" y="553661"/>
                  </a:lnTo>
                  <a:lnTo>
                    <a:pt x="636561" y="522546"/>
                  </a:lnTo>
                  <a:lnTo>
                    <a:pt x="684318" y="469726"/>
                  </a:lnTo>
                  <a:lnTo>
                    <a:pt x="721131" y="419334"/>
                  </a:lnTo>
                  <a:lnTo>
                    <a:pt x="764470" y="337481"/>
                  </a:lnTo>
                  <a:lnTo>
                    <a:pt x="785075" y="272180"/>
                  </a:lnTo>
                  <a:lnTo>
                    <a:pt x="791307" y="228951"/>
                  </a:lnTo>
                  <a:lnTo>
                    <a:pt x="791527" y="213314"/>
                  </a:lnTo>
                  <a:lnTo>
                    <a:pt x="745243" y="202996"/>
                  </a:lnTo>
                  <a:lnTo>
                    <a:pt x="698764" y="194339"/>
                  </a:lnTo>
                  <a:lnTo>
                    <a:pt x="652092" y="187340"/>
                  </a:lnTo>
                  <a:lnTo>
                    <a:pt x="605229" y="181998"/>
                  </a:lnTo>
                  <a:lnTo>
                    <a:pt x="558177" y="178313"/>
                  </a:lnTo>
                  <a:lnTo>
                    <a:pt x="441570" y="183442"/>
                  </a:lnTo>
                  <a:lnTo>
                    <a:pt x="357535" y="202143"/>
                  </a:lnTo>
                  <a:lnTo>
                    <a:pt x="306672" y="222270"/>
                  </a:lnTo>
                  <a:lnTo>
                    <a:pt x="289585" y="231678"/>
                  </a:lnTo>
                  <a:lnTo>
                    <a:pt x="278966" y="196255"/>
                  </a:lnTo>
                  <a:lnTo>
                    <a:pt x="245317" y="130551"/>
                  </a:lnTo>
                  <a:lnTo>
                    <a:pt x="192052" y="70213"/>
                  </a:lnTo>
                  <a:lnTo>
                    <a:pt x="156601" y="43383"/>
                  </a:lnTo>
                  <a:lnTo>
                    <a:pt x="117092" y="21782"/>
                  </a:lnTo>
                  <a:lnTo>
                    <a:pt x="74353" y="6844"/>
                  </a:lnTo>
                  <a:lnTo>
                    <a:pt x="29212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042139"/>
              <a:ext cx="715645" cy="412115"/>
            </a:xfrm>
            <a:custGeom>
              <a:avLst/>
              <a:gdLst/>
              <a:ahLst/>
              <a:cxnLst/>
              <a:rect l="l" t="t" r="r" b="b"/>
              <a:pathLst>
                <a:path w="715645" h="412114">
                  <a:moveTo>
                    <a:pt x="715581" y="19761"/>
                  </a:moveTo>
                  <a:lnTo>
                    <a:pt x="712216" y="13931"/>
                  </a:lnTo>
                  <a:lnTo>
                    <a:pt x="706259" y="11125"/>
                  </a:lnTo>
                  <a:lnTo>
                    <a:pt x="699643" y="13589"/>
                  </a:lnTo>
                  <a:lnTo>
                    <a:pt x="672973" y="35801"/>
                  </a:lnTo>
                  <a:lnTo>
                    <a:pt x="644766" y="58140"/>
                  </a:lnTo>
                  <a:lnTo>
                    <a:pt x="583882" y="103009"/>
                  </a:lnTo>
                  <a:lnTo>
                    <a:pt x="551256" y="125399"/>
                  </a:lnTo>
                  <a:lnTo>
                    <a:pt x="517232" y="147713"/>
                  </a:lnTo>
                  <a:lnTo>
                    <a:pt x="481838" y="169862"/>
                  </a:lnTo>
                  <a:lnTo>
                    <a:pt x="445096" y="191795"/>
                  </a:lnTo>
                  <a:lnTo>
                    <a:pt x="407060" y="213461"/>
                  </a:lnTo>
                  <a:lnTo>
                    <a:pt x="367741" y="234797"/>
                  </a:lnTo>
                  <a:lnTo>
                    <a:pt x="327190" y="255739"/>
                  </a:lnTo>
                  <a:lnTo>
                    <a:pt x="285432" y="276250"/>
                  </a:lnTo>
                  <a:lnTo>
                    <a:pt x="242506" y="296252"/>
                  </a:lnTo>
                  <a:lnTo>
                    <a:pt x="198437" y="315683"/>
                  </a:lnTo>
                  <a:lnTo>
                    <a:pt x="153263" y="334505"/>
                  </a:lnTo>
                  <a:lnTo>
                    <a:pt x="107022" y="352653"/>
                  </a:lnTo>
                  <a:lnTo>
                    <a:pt x="59740" y="370052"/>
                  </a:lnTo>
                  <a:lnTo>
                    <a:pt x="15443" y="385292"/>
                  </a:lnTo>
                  <a:lnTo>
                    <a:pt x="36931" y="345605"/>
                  </a:lnTo>
                  <a:lnTo>
                    <a:pt x="60871" y="284353"/>
                  </a:lnTo>
                  <a:lnTo>
                    <a:pt x="77025" y="224878"/>
                  </a:lnTo>
                  <a:lnTo>
                    <a:pt x="86779" y="169024"/>
                  </a:lnTo>
                  <a:lnTo>
                    <a:pt x="91541" y="118643"/>
                  </a:lnTo>
                  <a:lnTo>
                    <a:pt x="92684" y="75603"/>
                  </a:lnTo>
                  <a:lnTo>
                    <a:pt x="91605" y="41744"/>
                  </a:lnTo>
                  <a:lnTo>
                    <a:pt x="89700" y="18935"/>
                  </a:lnTo>
                  <a:lnTo>
                    <a:pt x="88353" y="9004"/>
                  </a:lnTo>
                  <a:lnTo>
                    <a:pt x="88277" y="3390"/>
                  </a:lnTo>
                  <a:lnTo>
                    <a:pt x="83083" y="0"/>
                  </a:lnTo>
                  <a:lnTo>
                    <a:pt x="74472" y="1803"/>
                  </a:lnTo>
                  <a:lnTo>
                    <a:pt x="71475" y="3568"/>
                  </a:lnTo>
                  <a:lnTo>
                    <a:pt x="68935" y="7480"/>
                  </a:lnTo>
                  <a:lnTo>
                    <a:pt x="69837" y="11798"/>
                  </a:lnTo>
                  <a:lnTo>
                    <a:pt x="71018" y="21717"/>
                  </a:lnTo>
                  <a:lnTo>
                    <a:pt x="72898" y="48031"/>
                  </a:lnTo>
                  <a:lnTo>
                    <a:pt x="73494" y="87998"/>
                  </a:lnTo>
                  <a:lnTo>
                    <a:pt x="70840" y="138874"/>
                  </a:lnTo>
                  <a:lnTo>
                    <a:pt x="62953" y="197904"/>
                  </a:lnTo>
                  <a:lnTo>
                    <a:pt x="47866" y="262369"/>
                  </a:lnTo>
                  <a:lnTo>
                    <a:pt x="23583" y="329501"/>
                  </a:lnTo>
                  <a:lnTo>
                    <a:pt x="0" y="374154"/>
                  </a:lnTo>
                  <a:lnTo>
                    <a:pt x="0" y="390334"/>
                  </a:lnTo>
                  <a:lnTo>
                    <a:pt x="0" y="411048"/>
                  </a:lnTo>
                  <a:lnTo>
                    <a:pt x="0" y="411911"/>
                  </a:lnTo>
                  <a:lnTo>
                    <a:pt x="876" y="411810"/>
                  </a:lnTo>
                  <a:lnTo>
                    <a:pt x="1689" y="410514"/>
                  </a:lnTo>
                  <a:lnTo>
                    <a:pt x="18491" y="405130"/>
                  </a:lnTo>
                  <a:lnTo>
                    <a:pt x="67195" y="388366"/>
                  </a:lnTo>
                  <a:lnTo>
                    <a:pt x="114896" y="370801"/>
                  </a:lnTo>
                  <a:lnTo>
                    <a:pt x="161556" y="352488"/>
                  </a:lnTo>
                  <a:lnTo>
                    <a:pt x="207124" y="333489"/>
                  </a:lnTo>
                  <a:lnTo>
                    <a:pt x="251574" y="313867"/>
                  </a:lnTo>
                  <a:lnTo>
                    <a:pt x="294868" y="293687"/>
                  </a:lnTo>
                  <a:lnTo>
                    <a:pt x="336969" y="272999"/>
                  </a:lnTo>
                  <a:lnTo>
                    <a:pt x="377863" y="251866"/>
                  </a:lnTo>
                  <a:lnTo>
                    <a:pt x="417487" y="230339"/>
                  </a:lnTo>
                  <a:lnTo>
                    <a:pt x="455828" y="208483"/>
                  </a:lnTo>
                  <a:lnTo>
                    <a:pt x="492836" y="186372"/>
                  </a:lnTo>
                  <a:lnTo>
                    <a:pt x="528485" y="164033"/>
                  </a:lnTo>
                  <a:lnTo>
                    <a:pt x="562737" y="141566"/>
                  </a:lnTo>
                  <a:lnTo>
                    <a:pt x="595566" y="118999"/>
                  </a:lnTo>
                  <a:lnTo>
                    <a:pt x="626922" y="96393"/>
                  </a:lnTo>
                  <a:lnTo>
                    <a:pt x="685114" y="51346"/>
                  </a:lnTo>
                  <a:lnTo>
                    <a:pt x="714438" y="26339"/>
                  </a:lnTo>
                  <a:lnTo>
                    <a:pt x="715581" y="197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17" y="6381419"/>
              <a:ext cx="204292" cy="19183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0792509" y="0"/>
            <a:ext cx="1401445" cy="1154430"/>
            <a:chOff x="10792509" y="0"/>
            <a:chExt cx="1401445" cy="1154430"/>
          </a:xfrm>
        </p:grpSpPr>
        <p:sp>
          <p:nvSpPr>
            <p:cNvPr id="9" name="object 9"/>
            <p:cNvSpPr/>
            <p:nvPr/>
          </p:nvSpPr>
          <p:spPr>
            <a:xfrm>
              <a:off x="10792509" y="0"/>
              <a:ext cx="1401445" cy="341630"/>
            </a:xfrm>
            <a:custGeom>
              <a:avLst/>
              <a:gdLst/>
              <a:ahLst/>
              <a:cxnLst/>
              <a:rect l="l" t="t" r="r" b="b"/>
              <a:pathLst>
                <a:path w="1401445" h="341630">
                  <a:moveTo>
                    <a:pt x="1270906" y="0"/>
                  </a:moveTo>
                  <a:lnTo>
                    <a:pt x="70439" y="0"/>
                  </a:lnTo>
                  <a:lnTo>
                    <a:pt x="61635" y="10384"/>
                  </a:lnTo>
                  <a:lnTo>
                    <a:pt x="47956" y="28448"/>
                  </a:lnTo>
                  <a:lnTo>
                    <a:pt x="20049" y="75893"/>
                  </a:lnTo>
                  <a:lnTo>
                    <a:pt x="4407" y="121070"/>
                  </a:lnTo>
                  <a:lnTo>
                    <a:pt x="0" y="163545"/>
                  </a:lnTo>
                  <a:lnTo>
                    <a:pt x="5792" y="202882"/>
                  </a:lnTo>
                  <a:lnTo>
                    <a:pt x="20753" y="238647"/>
                  </a:lnTo>
                  <a:lnTo>
                    <a:pt x="43849" y="270406"/>
                  </a:lnTo>
                  <a:lnTo>
                    <a:pt x="74046" y="297724"/>
                  </a:lnTo>
                  <a:lnTo>
                    <a:pt x="110313" y="320167"/>
                  </a:lnTo>
                  <a:lnTo>
                    <a:pt x="184497" y="340716"/>
                  </a:lnTo>
                  <a:lnTo>
                    <a:pt x="225940" y="341342"/>
                  </a:lnTo>
                  <a:lnTo>
                    <a:pt x="269679" y="336858"/>
                  </a:lnTo>
                  <a:lnTo>
                    <a:pt x="315258" y="328257"/>
                  </a:lnTo>
                  <a:lnTo>
                    <a:pt x="362223" y="316531"/>
                  </a:lnTo>
                  <a:lnTo>
                    <a:pt x="410120" y="302671"/>
                  </a:lnTo>
                  <a:lnTo>
                    <a:pt x="506890" y="272521"/>
                  </a:lnTo>
                  <a:lnTo>
                    <a:pt x="554853" y="258215"/>
                  </a:lnTo>
                  <a:lnTo>
                    <a:pt x="601930" y="245745"/>
                  </a:lnTo>
                  <a:lnTo>
                    <a:pt x="674475" y="230728"/>
                  </a:lnTo>
                  <a:lnTo>
                    <a:pt x="716579" y="223830"/>
                  </a:lnTo>
                  <a:lnTo>
                    <a:pt x="761970" y="217604"/>
                  </a:lnTo>
                  <a:lnTo>
                    <a:pt x="810196" y="212249"/>
                  </a:lnTo>
                  <a:lnTo>
                    <a:pt x="860806" y="207965"/>
                  </a:lnTo>
                  <a:lnTo>
                    <a:pt x="913349" y="204951"/>
                  </a:lnTo>
                  <a:lnTo>
                    <a:pt x="963064" y="203529"/>
                  </a:lnTo>
                  <a:lnTo>
                    <a:pt x="1401014" y="203529"/>
                  </a:lnTo>
                  <a:lnTo>
                    <a:pt x="1401014" y="98017"/>
                  </a:lnTo>
                  <a:lnTo>
                    <a:pt x="1313892" y="24638"/>
                  </a:lnTo>
                  <a:lnTo>
                    <a:pt x="1270906" y="0"/>
                  </a:lnTo>
                  <a:close/>
                </a:path>
                <a:path w="1401445" h="341630">
                  <a:moveTo>
                    <a:pt x="1401014" y="203529"/>
                  </a:moveTo>
                  <a:lnTo>
                    <a:pt x="1022427" y="203529"/>
                  </a:lnTo>
                  <a:lnTo>
                    <a:pt x="1078059" y="205520"/>
                  </a:lnTo>
                  <a:lnTo>
                    <a:pt x="1133818" y="209578"/>
                  </a:lnTo>
                  <a:lnTo>
                    <a:pt x="1189254" y="215901"/>
                  </a:lnTo>
                  <a:lnTo>
                    <a:pt x="1243914" y="224691"/>
                  </a:lnTo>
                  <a:lnTo>
                    <a:pt x="1297347" y="236144"/>
                  </a:lnTo>
                  <a:lnTo>
                    <a:pt x="1349102" y="250462"/>
                  </a:lnTo>
                  <a:lnTo>
                    <a:pt x="1398728" y="267843"/>
                  </a:lnTo>
                  <a:lnTo>
                    <a:pt x="1401014" y="265320"/>
                  </a:lnTo>
                  <a:lnTo>
                    <a:pt x="1401014" y="203529"/>
                  </a:lnTo>
                  <a:close/>
                </a:path>
              </a:pathLst>
            </a:custGeom>
            <a:solidFill>
              <a:srgbClr val="455A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879582" y="0"/>
              <a:ext cx="1314450" cy="177800"/>
            </a:xfrm>
            <a:custGeom>
              <a:avLst/>
              <a:gdLst/>
              <a:ahLst/>
              <a:cxnLst/>
              <a:rect l="l" t="t" r="r" b="b"/>
              <a:pathLst>
                <a:path w="1314450" h="177800">
                  <a:moveTo>
                    <a:pt x="1001157" y="0"/>
                  </a:moveTo>
                  <a:lnTo>
                    <a:pt x="931526" y="0"/>
                  </a:lnTo>
                  <a:lnTo>
                    <a:pt x="937838" y="1594"/>
                  </a:lnTo>
                  <a:lnTo>
                    <a:pt x="984090" y="15113"/>
                  </a:lnTo>
                  <a:lnTo>
                    <a:pt x="1029650" y="30306"/>
                  </a:lnTo>
                  <a:lnTo>
                    <a:pt x="1074423" y="47165"/>
                  </a:lnTo>
                  <a:lnTo>
                    <a:pt x="1118312" y="65681"/>
                  </a:lnTo>
                  <a:lnTo>
                    <a:pt x="1161222" y="85844"/>
                  </a:lnTo>
                  <a:lnTo>
                    <a:pt x="1203059" y="107647"/>
                  </a:lnTo>
                  <a:lnTo>
                    <a:pt x="1243726" y="131080"/>
                  </a:lnTo>
                  <a:lnTo>
                    <a:pt x="1283128" y="156135"/>
                  </a:lnTo>
                  <a:lnTo>
                    <a:pt x="1313942" y="177735"/>
                  </a:lnTo>
                  <a:lnTo>
                    <a:pt x="1313942" y="153080"/>
                  </a:lnTo>
                  <a:lnTo>
                    <a:pt x="1254700" y="114238"/>
                  </a:lnTo>
                  <a:lnTo>
                    <a:pt x="1213342" y="90449"/>
                  </a:lnTo>
                  <a:lnTo>
                    <a:pt x="1170801" y="68316"/>
                  </a:lnTo>
                  <a:lnTo>
                    <a:pt x="1127173" y="47848"/>
                  </a:lnTo>
                  <a:lnTo>
                    <a:pt x="1082556" y="29055"/>
                  </a:lnTo>
                  <a:lnTo>
                    <a:pt x="1037045" y="11946"/>
                  </a:lnTo>
                  <a:lnTo>
                    <a:pt x="1001157" y="0"/>
                  </a:lnTo>
                  <a:close/>
                </a:path>
                <a:path w="1314450" h="177800">
                  <a:moveTo>
                    <a:pt x="246295" y="0"/>
                  </a:moveTo>
                  <a:lnTo>
                    <a:pt x="182288" y="0"/>
                  </a:lnTo>
                  <a:lnTo>
                    <a:pt x="175001" y="2386"/>
                  </a:lnTo>
                  <a:lnTo>
                    <a:pt x="130839" y="19013"/>
                  </a:lnTo>
                  <a:lnTo>
                    <a:pt x="87713" y="37508"/>
                  </a:lnTo>
                  <a:lnTo>
                    <a:pt x="45718" y="57879"/>
                  </a:lnTo>
                  <a:lnTo>
                    <a:pt x="4952" y="80136"/>
                  </a:lnTo>
                  <a:lnTo>
                    <a:pt x="2413" y="82676"/>
                  </a:lnTo>
                  <a:lnTo>
                    <a:pt x="381" y="85471"/>
                  </a:lnTo>
                  <a:lnTo>
                    <a:pt x="0" y="89026"/>
                  </a:lnTo>
                  <a:lnTo>
                    <a:pt x="1524" y="92964"/>
                  </a:lnTo>
                  <a:lnTo>
                    <a:pt x="4445" y="96900"/>
                  </a:lnTo>
                  <a:lnTo>
                    <a:pt x="10414" y="99314"/>
                  </a:lnTo>
                  <a:lnTo>
                    <a:pt x="14350" y="96393"/>
                  </a:lnTo>
                  <a:lnTo>
                    <a:pt x="54411" y="74575"/>
                  </a:lnTo>
                  <a:lnTo>
                    <a:pt x="95688" y="54608"/>
                  </a:lnTo>
                  <a:lnTo>
                    <a:pt x="138085" y="36483"/>
                  </a:lnTo>
                  <a:lnTo>
                    <a:pt x="181508" y="20190"/>
                  </a:lnTo>
                  <a:lnTo>
                    <a:pt x="225860" y="5722"/>
                  </a:lnTo>
                  <a:lnTo>
                    <a:pt x="2462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204829" y="0"/>
              <a:ext cx="988694" cy="1154430"/>
            </a:xfrm>
            <a:custGeom>
              <a:avLst/>
              <a:gdLst/>
              <a:ahLst/>
              <a:cxnLst/>
              <a:rect l="l" t="t" r="r" b="b"/>
              <a:pathLst>
                <a:path w="988695" h="1154430">
                  <a:moveTo>
                    <a:pt x="988694" y="912113"/>
                  </a:moveTo>
                  <a:lnTo>
                    <a:pt x="502285" y="912113"/>
                  </a:lnTo>
                  <a:lnTo>
                    <a:pt x="511427" y="947953"/>
                  </a:lnTo>
                  <a:lnTo>
                    <a:pt x="542379" y="1014966"/>
                  </a:lnTo>
                  <a:lnTo>
                    <a:pt x="593183" y="1077422"/>
                  </a:lnTo>
                  <a:lnTo>
                    <a:pt x="627526" y="1105650"/>
                  </a:lnTo>
                  <a:lnTo>
                    <a:pt x="666138" y="1128811"/>
                  </a:lnTo>
                  <a:lnTo>
                    <a:pt x="708247" y="1145444"/>
                  </a:lnTo>
                  <a:lnTo>
                    <a:pt x="753082" y="1154089"/>
                  </a:lnTo>
                  <a:lnTo>
                    <a:pt x="799873" y="1153283"/>
                  </a:lnTo>
                  <a:lnTo>
                    <a:pt x="847849" y="1141564"/>
                  </a:lnTo>
                  <a:lnTo>
                    <a:pt x="896239" y="1117473"/>
                  </a:lnTo>
                  <a:lnTo>
                    <a:pt x="939719" y="1085541"/>
                  </a:lnTo>
                  <a:lnTo>
                    <a:pt x="974524" y="1052425"/>
                  </a:lnTo>
                  <a:lnTo>
                    <a:pt x="988694" y="1036983"/>
                  </a:lnTo>
                  <a:lnTo>
                    <a:pt x="988694" y="912113"/>
                  </a:lnTo>
                  <a:close/>
                </a:path>
                <a:path w="988695" h="1154430">
                  <a:moveTo>
                    <a:pt x="587648" y="163365"/>
                  </a:moveTo>
                  <a:lnTo>
                    <a:pt x="543750" y="166306"/>
                  </a:lnTo>
                  <a:lnTo>
                    <a:pt x="501757" y="179153"/>
                  </a:lnTo>
                  <a:lnTo>
                    <a:pt x="463169" y="201549"/>
                  </a:lnTo>
                  <a:lnTo>
                    <a:pt x="434657" y="227457"/>
                  </a:lnTo>
                  <a:lnTo>
                    <a:pt x="373052" y="336682"/>
                  </a:lnTo>
                  <a:lnTo>
                    <a:pt x="360854" y="412892"/>
                  </a:lnTo>
                  <a:lnTo>
                    <a:pt x="362729" y="469314"/>
                  </a:lnTo>
                  <a:lnTo>
                    <a:pt x="366141" y="491363"/>
                  </a:lnTo>
                  <a:lnTo>
                    <a:pt x="322390" y="507544"/>
                  </a:lnTo>
                  <a:lnTo>
                    <a:pt x="280242" y="527548"/>
                  </a:lnTo>
                  <a:lnTo>
                    <a:pt x="240081" y="551082"/>
                  </a:lnTo>
                  <a:lnTo>
                    <a:pt x="202292" y="577853"/>
                  </a:lnTo>
                  <a:lnTo>
                    <a:pt x="167259" y="607567"/>
                  </a:lnTo>
                  <a:lnTo>
                    <a:pt x="117411" y="658368"/>
                  </a:lnTo>
                  <a:lnTo>
                    <a:pt x="78613" y="707263"/>
                  </a:lnTo>
                  <a:lnTo>
                    <a:pt x="32039" y="787320"/>
                  </a:lnTo>
                  <a:lnTo>
                    <a:pt x="8826" y="851757"/>
                  </a:lnTo>
                  <a:lnTo>
                    <a:pt x="853" y="894714"/>
                  </a:lnTo>
                  <a:lnTo>
                    <a:pt x="0" y="910336"/>
                  </a:lnTo>
                  <a:lnTo>
                    <a:pt x="45794" y="922480"/>
                  </a:lnTo>
                  <a:lnTo>
                    <a:pt x="91880" y="932996"/>
                  </a:lnTo>
                  <a:lnTo>
                    <a:pt x="138248" y="941873"/>
                  </a:lnTo>
                  <a:lnTo>
                    <a:pt x="184883" y="949098"/>
                  </a:lnTo>
                  <a:lnTo>
                    <a:pt x="231775" y="954659"/>
                  </a:lnTo>
                  <a:lnTo>
                    <a:pt x="348462" y="954226"/>
                  </a:lnTo>
                  <a:lnTo>
                    <a:pt x="433181" y="938911"/>
                  </a:lnTo>
                  <a:lnTo>
                    <a:pt x="484824" y="920833"/>
                  </a:lnTo>
                  <a:lnTo>
                    <a:pt x="502285" y="912113"/>
                  </a:lnTo>
                  <a:lnTo>
                    <a:pt x="988694" y="912113"/>
                  </a:lnTo>
                  <a:lnTo>
                    <a:pt x="988694" y="187578"/>
                  </a:lnTo>
                  <a:lnTo>
                    <a:pt x="703961" y="187578"/>
                  </a:lnTo>
                  <a:lnTo>
                    <a:pt x="685833" y="184350"/>
                  </a:lnTo>
                  <a:lnTo>
                    <a:pt x="667718" y="180419"/>
                  </a:lnTo>
                  <a:lnTo>
                    <a:pt x="649722" y="175845"/>
                  </a:lnTo>
                  <a:lnTo>
                    <a:pt x="631951" y="170688"/>
                  </a:lnTo>
                  <a:lnTo>
                    <a:pt x="587648" y="163365"/>
                  </a:lnTo>
                  <a:close/>
                </a:path>
                <a:path w="988695" h="1154430">
                  <a:moveTo>
                    <a:pt x="988694" y="0"/>
                  </a:moveTo>
                  <a:lnTo>
                    <a:pt x="927009" y="0"/>
                  </a:lnTo>
                  <a:lnTo>
                    <a:pt x="916751" y="6493"/>
                  </a:lnTo>
                  <a:lnTo>
                    <a:pt x="883104" y="37970"/>
                  </a:lnTo>
                  <a:lnTo>
                    <a:pt x="853437" y="72996"/>
                  </a:lnTo>
                  <a:lnTo>
                    <a:pt x="824424" y="109564"/>
                  </a:lnTo>
                  <a:lnTo>
                    <a:pt x="792734" y="145669"/>
                  </a:lnTo>
                  <a:lnTo>
                    <a:pt x="774809" y="163575"/>
                  </a:lnTo>
                  <a:lnTo>
                    <a:pt x="753348" y="176625"/>
                  </a:lnTo>
                  <a:lnTo>
                    <a:pt x="729386" y="184673"/>
                  </a:lnTo>
                  <a:lnTo>
                    <a:pt x="703961" y="187578"/>
                  </a:lnTo>
                  <a:lnTo>
                    <a:pt x="988694" y="187578"/>
                  </a:lnTo>
                  <a:lnTo>
                    <a:pt x="988694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284192" y="421322"/>
              <a:ext cx="909319" cy="450215"/>
            </a:xfrm>
            <a:custGeom>
              <a:avLst/>
              <a:gdLst/>
              <a:ahLst/>
              <a:cxnLst/>
              <a:rect l="l" t="t" r="r" b="b"/>
              <a:pathLst>
                <a:path w="909320" h="450215">
                  <a:moveTo>
                    <a:pt x="909320" y="0"/>
                  </a:moveTo>
                  <a:lnTo>
                    <a:pt x="865555" y="8978"/>
                  </a:lnTo>
                  <a:lnTo>
                    <a:pt x="813485" y="20891"/>
                  </a:lnTo>
                  <a:lnTo>
                    <a:pt x="762279" y="33820"/>
                  </a:lnTo>
                  <a:lnTo>
                    <a:pt x="734961" y="41376"/>
                  </a:lnTo>
                  <a:lnTo>
                    <a:pt x="729881" y="41719"/>
                  </a:lnTo>
                  <a:lnTo>
                    <a:pt x="728980" y="43027"/>
                  </a:lnTo>
                  <a:lnTo>
                    <a:pt x="711987" y="47713"/>
                  </a:lnTo>
                  <a:lnTo>
                    <a:pt x="662635" y="62509"/>
                  </a:lnTo>
                  <a:lnTo>
                    <a:pt x="614273" y="78143"/>
                  </a:lnTo>
                  <a:lnTo>
                    <a:pt x="566928" y="94564"/>
                  </a:lnTo>
                  <a:lnTo>
                    <a:pt x="520636" y="111709"/>
                  </a:lnTo>
                  <a:lnTo>
                    <a:pt x="475437" y="129527"/>
                  </a:lnTo>
                  <a:lnTo>
                    <a:pt x="431368" y="147955"/>
                  </a:lnTo>
                  <a:lnTo>
                    <a:pt x="388467" y="166941"/>
                  </a:lnTo>
                  <a:lnTo>
                    <a:pt x="346760" y="186410"/>
                  </a:lnTo>
                  <a:lnTo>
                    <a:pt x="306298" y="206324"/>
                  </a:lnTo>
                  <a:lnTo>
                    <a:pt x="267119" y="226618"/>
                  </a:lnTo>
                  <a:lnTo>
                    <a:pt x="229247" y="247230"/>
                  </a:lnTo>
                  <a:lnTo>
                    <a:pt x="192735" y="268109"/>
                  </a:lnTo>
                  <a:lnTo>
                    <a:pt x="157607" y="289204"/>
                  </a:lnTo>
                  <a:lnTo>
                    <a:pt x="123901" y="310426"/>
                  </a:lnTo>
                  <a:lnTo>
                    <a:pt x="91655" y="331749"/>
                  </a:lnTo>
                  <a:lnTo>
                    <a:pt x="31711" y="374434"/>
                  </a:lnTo>
                  <a:lnTo>
                    <a:pt x="1409" y="398208"/>
                  </a:lnTo>
                  <a:lnTo>
                    <a:pt x="0" y="404723"/>
                  </a:lnTo>
                  <a:lnTo>
                    <a:pt x="3136" y="410692"/>
                  </a:lnTo>
                  <a:lnTo>
                    <a:pt x="8953" y="413753"/>
                  </a:lnTo>
                  <a:lnTo>
                    <a:pt x="15633" y="411543"/>
                  </a:lnTo>
                  <a:lnTo>
                    <a:pt x="43167" y="390436"/>
                  </a:lnTo>
                  <a:lnTo>
                    <a:pt x="72250" y="369239"/>
                  </a:lnTo>
                  <a:lnTo>
                    <a:pt x="134886" y="326859"/>
                  </a:lnTo>
                  <a:lnTo>
                    <a:pt x="168389" y="305790"/>
                  </a:lnTo>
                  <a:lnTo>
                    <a:pt x="203288" y="284873"/>
                  </a:lnTo>
                  <a:lnTo>
                    <a:pt x="239547" y="264160"/>
                  </a:lnTo>
                  <a:lnTo>
                    <a:pt x="277139" y="243725"/>
                  </a:lnTo>
                  <a:lnTo>
                    <a:pt x="316014" y="223608"/>
                  </a:lnTo>
                  <a:lnTo>
                    <a:pt x="356158" y="203860"/>
                  </a:lnTo>
                  <a:lnTo>
                    <a:pt x="397522" y="184569"/>
                  </a:lnTo>
                  <a:lnTo>
                    <a:pt x="440067" y="165760"/>
                  </a:lnTo>
                  <a:lnTo>
                    <a:pt x="483768" y="147497"/>
                  </a:lnTo>
                  <a:lnTo>
                    <a:pt x="528586" y="129844"/>
                  </a:lnTo>
                  <a:lnTo>
                    <a:pt x="574484" y="112852"/>
                  </a:lnTo>
                  <a:lnTo>
                    <a:pt x="621423" y="96583"/>
                  </a:lnTo>
                  <a:lnTo>
                    <a:pt x="669366" y="81102"/>
                  </a:lnTo>
                  <a:lnTo>
                    <a:pt x="714159" y="67691"/>
                  </a:lnTo>
                  <a:lnTo>
                    <a:pt x="691159" y="106464"/>
                  </a:lnTo>
                  <a:lnTo>
                    <a:pt x="664794" y="166712"/>
                  </a:lnTo>
                  <a:lnTo>
                    <a:pt x="646277" y="225501"/>
                  </a:lnTo>
                  <a:lnTo>
                    <a:pt x="634276" y="280924"/>
                  </a:lnTo>
                  <a:lnTo>
                    <a:pt x="627507" y="331076"/>
                  </a:lnTo>
                  <a:lnTo>
                    <a:pt x="624624" y="374040"/>
                  </a:lnTo>
                  <a:lnTo>
                    <a:pt x="624344" y="407911"/>
                  </a:lnTo>
                  <a:lnTo>
                    <a:pt x="625309" y="430796"/>
                  </a:lnTo>
                  <a:lnTo>
                    <a:pt x="626249" y="440753"/>
                  </a:lnTo>
                  <a:lnTo>
                    <a:pt x="626122" y="446341"/>
                  </a:lnTo>
                  <a:lnTo>
                    <a:pt x="631202" y="449897"/>
                  </a:lnTo>
                  <a:lnTo>
                    <a:pt x="639838" y="448500"/>
                  </a:lnTo>
                  <a:lnTo>
                    <a:pt x="642886" y="446849"/>
                  </a:lnTo>
                  <a:lnTo>
                    <a:pt x="645553" y="443039"/>
                  </a:lnTo>
                  <a:lnTo>
                    <a:pt x="644918" y="438594"/>
                  </a:lnTo>
                  <a:lnTo>
                    <a:pt x="644131" y="428688"/>
                  </a:lnTo>
                  <a:lnTo>
                    <a:pt x="644309" y="362394"/>
                  </a:lnTo>
                  <a:lnTo>
                    <a:pt x="648995" y="311658"/>
                  </a:lnTo>
                  <a:lnTo>
                    <a:pt x="659231" y="252984"/>
                  </a:lnTo>
                  <a:lnTo>
                    <a:pt x="676897" y="189179"/>
                  </a:lnTo>
                  <a:lnTo>
                    <a:pt x="703846" y="123063"/>
                  </a:lnTo>
                  <a:lnTo>
                    <a:pt x="740244" y="60388"/>
                  </a:lnTo>
                  <a:lnTo>
                    <a:pt x="818883" y="39852"/>
                  </a:lnTo>
                  <a:lnTo>
                    <a:pt x="870496" y="28041"/>
                  </a:lnTo>
                  <a:lnTo>
                    <a:pt x="909320" y="20078"/>
                  </a:lnTo>
                  <a:lnTo>
                    <a:pt x="909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83873" y="330961"/>
              <a:ext cx="197357" cy="19900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73411" y="1013460"/>
            <a:ext cx="485140" cy="743585"/>
          </a:xfrm>
          <a:custGeom>
            <a:avLst/>
            <a:gdLst/>
            <a:ahLst/>
            <a:cxnLst/>
            <a:rect l="l" t="t" r="r" b="b"/>
            <a:pathLst>
              <a:path w="485140" h="743585">
                <a:moveTo>
                  <a:pt x="161029" y="445642"/>
                </a:moveTo>
                <a:lnTo>
                  <a:pt x="577" y="461517"/>
                </a:lnTo>
                <a:lnTo>
                  <a:pt x="40" y="468564"/>
                </a:lnTo>
                <a:lnTo>
                  <a:pt x="0" y="469725"/>
                </a:lnTo>
                <a:lnTo>
                  <a:pt x="6654" y="512952"/>
                </a:lnTo>
                <a:lnTo>
                  <a:pt x="6704" y="513278"/>
                </a:lnTo>
                <a:lnTo>
                  <a:pt x="21315" y="549751"/>
                </a:lnTo>
                <a:lnTo>
                  <a:pt x="67563" y="603525"/>
                </a:lnTo>
                <a:lnTo>
                  <a:pt x="103973" y="626475"/>
                </a:lnTo>
                <a:lnTo>
                  <a:pt x="141700" y="642112"/>
                </a:lnTo>
                <a:lnTo>
                  <a:pt x="128892" y="723011"/>
                </a:lnTo>
                <a:lnTo>
                  <a:pt x="128771" y="723773"/>
                </a:lnTo>
                <a:lnTo>
                  <a:pt x="253180" y="743330"/>
                </a:lnTo>
                <a:lnTo>
                  <a:pt x="256148" y="723773"/>
                </a:lnTo>
                <a:lnTo>
                  <a:pt x="256263" y="723011"/>
                </a:lnTo>
                <a:lnTo>
                  <a:pt x="238017" y="723011"/>
                </a:lnTo>
                <a:lnTo>
                  <a:pt x="149078" y="708660"/>
                </a:lnTo>
                <a:lnTo>
                  <a:pt x="162388" y="630174"/>
                </a:lnTo>
                <a:lnTo>
                  <a:pt x="153498" y="628903"/>
                </a:lnTo>
                <a:lnTo>
                  <a:pt x="134695" y="622222"/>
                </a:lnTo>
                <a:lnTo>
                  <a:pt x="96741" y="603525"/>
                </a:lnTo>
                <a:lnTo>
                  <a:pt x="56713" y="570543"/>
                </a:lnTo>
                <a:lnTo>
                  <a:pt x="25297" y="514655"/>
                </a:lnTo>
                <a:lnTo>
                  <a:pt x="18510" y="478281"/>
                </a:lnTo>
                <a:lnTo>
                  <a:pt x="142855" y="465327"/>
                </a:lnTo>
                <a:lnTo>
                  <a:pt x="161584" y="465327"/>
                </a:lnTo>
                <a:lnTo>
                  <a:pt x="160635" y="455294"/>
                </a:lnTo>
                <a:lnTo>
                  <a:pt x="160998" y="446404"/>
                </a:lnTo>
                <a:lnTo>
                  <a:pt x="161029" y="445642"/>
                </a:lnTo>
                <a:close/>
              </a:path>
              <a:path w="485140" h="743585">
                <a:moveTo>
                  <a:pt x="354881" y="644525"/>
                </a:moveTo>
                <a:lnTo>
                  <a:pt x="251301" y="644525"/>
                </a:lnTo>
                <a:lnTo>
                  <a:pt x="238017" y="723011"/>
                </a:lnTo>
                <a:lnTo>
                  <a:pt x="256263" y="723011"/>
                </a:lnTo>
                <a:lnTo>
                  <a:pt x="265436" y="662559"/>
                </a:lnTo>
                <a:lnTo>
                  <a:pt x="313773" y="657537"/>
                </a:lnTo>
                <a:lnTo>
                  <a:pt x="354881" y="644525"/>
                </a:lnTo>
                <a:close/>
              </a:path>
              <a:path w="485140" h="743585">
                <a:moveTo>
                  <a:pt x="267265" y="195706"/>
                </a:moveTo>
                <a:lnTo>
                  <a:pt x="228891" y="195937"/>
                </a:lnTo>
                <a:lnTo>
                  <a:pt x="205679" y="207073"/>
                </a:lnTo>
                <a:lnTo>
                  <a:pt x="193759" y="223067"/>
                </a:lnTo>
                <a:lnTo>
                  <a:pt x="189367" y="237521"/>
                </a:lnTo>
                <a:lnTo>
                  <a:pt x="189261" y="237870"/>
                </a:lnTo>
                <a:lnTo>
                  <a:pt x="188683" y="250253"/>
                </a:lnTo>
                <a:lnTo>
                  <a:pt x="188643" y="251126"/>
                </a:lnTo>
                <a:lnTo>
                  <a:pt x="188517" y="253815"/>
                </a:lnTo>
                <a:lnTo>
                  <a:pt x="210673" y="290194"/>
                </a:lnTo>
                <a:lnTo>
                  <a:pt x="243697" y="309657"/>
                </a:lnTo>
                <a:lnTo>
                  <a:pt x="312686" y="340227"/>
                </a:lnTo>
                <a:lnTo>
                  <a:pt x="336199" y="351393"/>
                </a:lnTo>
                <a:lnTo>
                  <a:pt x="380371" y="378713"/>
                </a:lnTo>
                <a:lnTo>
                  <a:pt x="423519" y="432165"/>
                </a:lnTo>
                <a:lnTo>
                  <a:pt x="433020" y="468564"/>
                </a:lnTo>
                <a:lnTo>
                  <a:pt x="431577" y="512952"/>
                </a:lnTo>
                <a:lnTo>
                  <a:pt x="417641" y="559133"/>
                </a:lnTo>
                <a:lnTo>
                  <a:pt x="392842" y="596108"/>
                </a:lnTo>
                <a:lnTo>
                  <a:pt x="357776" y="622873"/>
                </a:lnTo>
                <a:lnTo>
                  <a:pt x="312825" y="639128"/>
                </a:lnTo>
                <a:lnTo>
                  <a:pt x="257114" y="644525"/>
                </a:lnTo>
                <a:lnTo>
                  <a:pt x="355262" y="644525"/>
                </a:lnTo>
                <a:lnTo>
                  <a:pt x="390690" y="623173"/>
                </a:lnTo>
                <a:lnTo>
                  <a:pt x="418313" y="594656"/>
                </a:lnTo>
                <a:lnTo>
                  <a:pt x="437976" y="559310"/>
                </a:lnTo>
                <a:lnTo>
                  <a:pt x="449497" y="517016"/>
                </a:lnTo>
                <a:lnTo>
                  <a:pt x="450865" y="472088"/>
                </a:lnTo>
                <a:lnTo>
                  <a:pt x="451038" y="466377"/>
                </a:lnTo>
                <a:lnTo>
                  <a:pt x="439950" y="424894"/>
                </a:lnTo>
                <a:lnTo>
                  <a:pt x="419007" y="391340"/>
                </a:lnTo>
                <a:lnTo>
                  <a:pt x="390988" y="364489"/>
                </a:lnTo>
                <a:lnTo>
                  <a:pt x="344689" y="335597"/>
                </a:lnTo>
                <a:lnTo>
                  <a:pt x="297694" y="313943"/>
                </a:lnTo>
                <a:lnTo>
                  <a:pt x="272780" y="303436"/>
                </a:lnTo>
                <a:lnTo>
                  <a:pt x="252295" y="293989"/>
                </a:lnTo>
                <a:lnTo>
                  <a:pt x="214863" y="268763"/>
                </a:lnTo>
                <a:lnTo>
                  <a:pt x="207286" y="251126"/>
                </a:lnTo>
                <a:lnTo>
                  <a:pt x="207905" y="241045"/>
                </a:lnTo>
                <a:lnTo>
                  <a:pt x="215325" y="224119"/>
                </a:lnTo>
                <a:lnTo>
                  <a:pt x="229201" y="215550"/>
                </a:lnTo>
                <a:lnTo>
                  <a:pt x="246676" y="213221"/>
                </a:lnTo>
                <a:lnTo>
                  <a:pt x="313747" y="213221"/>
                </a:lnTo>
                <a:lnTo>
                  <a:pt x="308163" y="209494"/>
                </a:lnTo>
                <a:lnTo>
                  <a:pt x="296056" y="203644"/>
                </a:lnTo>
                <a:lnTo>
                  <a:pt x="282415" y="199032"/>
                </a:lnTo>
                <a:lnTo>
                  <a:pt x="267265" y="195706"/>
                </a:lnTo>
                <a:close/>
              </a:path>
              <a:path w="485140" h="743585">
                <a:moveTo>
                  <a:pt x="161584" y="465327"/>
                </a:moveTo>
                <a:lnTo>
                  <a:pt x="142855" y="465327"/>
                </a:lnTo>
                <a:lnTo>
                  <a:pt x="146884" y="483296"/>
                </a:lnTo>
                <a:lnTo>
                  <a:pt x="176853" y="526034"/>
                </a:lnTo>
                <a:lnTo>
                  <a:pt x="222307" y="544322"/>
                </a:lnTo>
                <a:lnTo>
                  <a:pt x="252042" y="545457"/>
                </a:lnTo>
                <a:lnTo>
                  <a:pt x="275261" y="538353"/>
                </a:lnTo>
                <a:lnTo>
                  <a:pt x="285772" y="528629"/>
                </a:lnTo>
                <a:lnTo>
                  <a:pt x="243458" y="528629"/>
                </a:lnTo>
                <a:lnTo>
                  <a:pt x="225761" y="527303"/>
                </a:lnTo>
                <a:lnTo>
                  <a:pt x="187992" y="512952"/>
                </a:lnTo>
                <a:lnTo>
                  <a:pt x="162223" y="472088"/>
                </a:lnTo>
                <a:lnTo>
                  <a:pt x="161683" y="466377"/>
                </a:lnTo>
                <a:lnTo>
                  <a:pt x="161584" y="465327"/>
                </a:lnTo>
                <a:close/>
              </a:path>
              <a:path w="485140" h="743585">
                <a:moveTo>
                  <a:pt x="235223" y="0"/>
                </a:moveTo>
                <a:lnTo>
                  <a:pt x="222103" y="80010"/>
                </a:lnTo>
                <a:lnTo>
                  <a:pt x="167598" y="86573"/>
                </a:lnTo>
                <a:lnTo>
                  <a:pt x="122200" y="104719"/>
                </a:lnTo>
                <a:lnTo>
                  <a:pt x="86496" y="133959"/>
                </a:lnTo>
                <a:lnTo>
                  <a:pt x="61072" y="173807"/>
                </a:lnTo>
                <a:lnTo>
                  <a:pt x="46719" y="223067"/>
                </a:lnTo>
                <a:lnTo>
                  <a:pt x="46607" y="223450"/>
                </a:lnTo>
                <a:lnTo>
                  <a:pt x="46513" y="223774"/>
                </a:lnTo>
                <a:lnTo>
                  <a:pt x="45291" y="260095"/>
                </a:lnTo>
                <a:lnTo>
                  <a:pt x="45223" y="262118"/>
                </a:lnTo>
                <a:lnTo>
                  <a:pt x="45146" y="264413"/>
                </a:lnTo>
                <a:lnTo>
                  <a:pt x="45027" y="267969"/>
                </a:lnTo>
                <a:lnTo>
                  <a:pt x="44903" y="271654"/>
                </a:lnTo>
                <a:lnTo>
                  <a:pt x="44863" y="275209"/>
                </a:lnTo>
                <a:lnTo>
                  <a:pt x="55511" y="316722"/>
                </a:lnTo>
                <a:lnTo>
                  <a:pt x="76174" y="350486"/>
                </a:lnTo>
                <a:lnTo>
                  <a:pt x="104286" y="377570"/>
                </a:lnTo>
                <a:lnTo>
                  <a:pt x="152220" y="407199"/>
                </a:lnTo>
                <a:lnTo>
                  <a:pt x="205136" y="430784"/>
                </a:lnTo>
                <a:lnTo>
                  <a:pt x="223247" y="438707"/>
                </a:lnTo>
                <a:lnTo>
                  <a:pt x="263861" y="461263"/>
                </a:lnTo>
                <a:lnTo>
                  <a:pt x="281666" y="498982"/>
                </a:lnTo>
                <a:lnTo>
                  <a:pt x="274371" y="516802"/>
                </a:lnTo>
                <a:lnTo>
                  <a:pt x="260648" y="525906"/>
                </a:lnTo>
                <a:lnTo>
                  <a:pt x="243458" y="528629"/>
                </a:lnTo>
                <a:lnTo>
                  <a:pt x="285772" y="528629"/>
                </a:lnTo>
                <a:lnTo>
                  <a:pt x="291281" y="523533"/>
                </a:lnTo>
                <a:lnTo>
                  <a:pt x="299421" y="501523"/>
                </a:lnTo>
                <a:lnTo>
                  <a:pt x="300088" y="484356"/>
                </a:lnTo>
                <a:lnTo>
                  <a:pt x="296152" y="469725"/>
                </a:lnTo>
                <a:lnTo>
                  <a:pt x="263182" y="437298"/>
                </a:lnTo>
                <a:lnTo>
                  <a:pt x="211702" y="413385"/>
                </a:lnTo>
                <a:lnTo>
                  <a:pt x="203301" y="409940"/>
                </a:lnTo>
                <a:lnTo>
                  <a:pt x="176625" y="398652"/>
                </a:lnTo>
                <a:lnTo>
                  <a:pt x="129906" y="373221"/>
                </a:lnTo>
                <a:lnTo>
                  <a:pt x="90614" y="338810"/>
                </a:lnTo>
                <a:lnTo>
                  <a:pt x="62837" y="271654"/>
                </a:lnTo>
                <a:lnTo>
                  <a:pt x="64255" y="226313"/>
                </a:lnTo>
                <a:lnTo>
                  <a:pt x="78044" y="180146"/>
                </a:lnTo>
                <a:lnTo>
                  <a:pt x="102095" y="143824"/>
                </a:lnTo>
                <a:lnTo>
                  <a:pt x="135803" y="117683"/>
                </a:lnTo>
                <a:lnTo>
                  <a:pt x="178568" y="102057"/>
                </a:lnTo>
                <a:lnTo>
                  <a:pt x="229787" y="97281"/>
                </a:lnTo>
                <a:lnTo>
                  <a:pt x="237883" y="97281"/>
                </a:lnTo>
                <a:lnTo>
                  <a:pt x="251085" y="19430"/>
                </a:lnTo>
                <a:lnTo>
                  <a:pt x="362035" y="19430"/>
                </a:lnTo>
                <a:lnTo>
                  <a:pt x="235223" y="0"/>
                </a:lnTo>
                <a:close/>
              </a:path>
              <a:path w="485140" h="743585">
                <a:moveTo>
                  <a:pt x="313747" y="213221"/>
                </a:moveTo>
                <a:lnTo>
                  <a:pt x="246676" y="213221"/>
                </a:lnTo>
                <a:lnTo>
                  <a:pt x="264890" y="215011"/>
                </a:lnTo>
                <a:lnTo>
                  <a:pt x="277722" y="217630"/>
                </a:lnTo>
                <a:lnTo>
                  <a:pt x="316996" y="240365"/>
                </a:lnTo>
                <a:lnTo>
                  <a:pt x="329447" y="276987"/>
                </a:lnTo>
                <a:lnTo>
                  <a:pt x="329825" y="285495"/>
                </a:lnTo>
                <a:lnTo>
                  <a:pt x="484536" y="267969"/>
                </a:lnTo>
                <a:lnTo>
                  <a:pt x="484100" y="264413"/>
                </a:lnTo>
                <a:lnTo>
                  <a:pt x="346246" y="264413"/>
                </a:lnTo>
                <a:lnTo>
                  <a:pt x="342934" y="250491"/>
                </a:lnTo>
                <a:lnTo>
                  <a:pt x="342878" y="250253"/>
                </a:lnTo>
                <a:lnTo>
                  <a:pt x="337132" y="237521"/>
                </a:lnTo>
                <a:lnTo>
                  <a:pt x="329094" y="226313"/>
                </a:lnTo>
                <a:lnTo>
                  <a:pt x="318712" y="216535"/>
                </a:lnTo>
                <a:lnTo>
                  <a:pt x="313747" y="213221"/>
                </a:lnTo>
                <a:close/>
              </a:path>
              <a:path w="485140" h="743585">
                <a:moveTo>
                  <a:pt x="361185" y="19430"/>
                </a:moveTo>
                <a:lnTo>
                  <a:pt x="251085" y="19430"/>
                </a:lnTo>
                <a:lnTo>
                  <a:pt x="340683" y="33019"/>
                </a:lnTo>
                <a:lnTo>
                  <a:pt x="327386" y="111378"/>
                </a:lnTo>
                <a:lnTo>
                  <a:pt x="372889" y="129365"/>
                </a:lnTo>
                <a:lnTo>
                  <a:pt x="426544" y="170211"/>
                </a:lnTo>
                <a:lnTo>
                  <a:pt x="456730" y="221646"/>
                </a:lnTo>
                <a:lnTo>
                  <a:pt x="464381" y="252222"/>
                </a:lnTo>
                <a:lnTo>
                  <a:pt x="346246" y="264413"/>
                </a:lnTo>
                <a:lnTo>
                  <a:pt x="484100" y="264413"/>
                </a:lnTo>
                <a:lnTo>
                  <a:pt x="476475" y="224119"/>
                </a:lnTo>
                <a:lnTo>
                  <a:pt x="442648" y="161637"/>
                </a:lnTo>
                <a:lnTo>
                  <a:pt x="401356" y="126047"/>
                </a:lnTo>
                <a:lnTo>
                  <a:pt x="366794" y="107775"/>
                </a:lnTo>
                <a:lnTo>
                  <a:pt x="347389" y="100329"/>
                </a:lnTo>
                <a:lnTo>
                  <a:pt x="361185" y="19430"/>
                </a:lnTo>
                <a:close/>
              </a:path>
              <a:path w="485140" h="743585">
                <a:moveTo>
                  <a:pt x="237883" y="97281"/>
                </a:moveTo>
                <a:lnTo>
                  <a:pt x="229787" y="97281"/>
                </a:lnTo>
                <a:lnTo>
                  <a:pt x="237775" y="97916"/>
                </a:lnTo>
                <a:lnTo>
                  <a:pt x="237883" y="97281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-408" y="3817769"/>
            <a:ext cx="311785" cy="964565"/>
          </a:xfrm>
          <a:custGeom>
            <a:avLst/>
            <a:gdLst/>
            <a:ahLst/>
            <a:cxnLst/>
            <a:rect l="l" t="t" r="r" b="b"/>
            <a:pathLst>
              <a:path w="311785" h="964564">
                <a:moveTo>
                  <a:pt x="35024" y="324716"/>
                </a:moveTo>
                <a:lnTo>
                  <a:pt x="17958" y="324915"/>
                </a:lnTo>
                <a:lnTo>
                  <a:pt x="0" y="325486"/>
                </a:lnTo>
                <a:lnTo>
                  <a:pt x="408" y="325486"/>
                </a:lnTo>
                <a:lnTo>
                  <a:pt x="408" y="516061"/>
                </a:lnTo>
                <a:lnTo>
                  <a:pt x="49398" y="525471"/>
                </a:lnTo>
                <a:lnTo>
                  <a:pt x="85594" y="567921"/>
                </a:lnTo>
                <a:lnTo>
                  <a:pt x="88549" y="599812"/>
                </a:lnTo>
                <a:lnTo>
                  <a:pt x="77262" y="626357"/>
                </a:lnTo>
                <a:lnTo>
                  <a:pt x="53398" y="647592"/>
                </a:lnTo>
                <a:lnTo>
                  <a:pt x="18625" y="663552"/>
                </a:lnTo>
                <a:lnTo>
                  <a:pt x="8454" y="666626"/>
                </a:lnTo>
                <a:lnTo>
                  <a:pt x="408" y="668349"/>
                </a:lnTo>
                <a:lnTo>
                  <a:pt x="408" y="880840"/>
                </a:lnTo>
                <a:lnTo>
                  <a:pt x="25608" y="964415"/>
                </a:lnTo>
                <a:lnTo>
                  <a:pt x="180913" y="914885"/>
                </a:lnTo>
                <a:lnTo>
                  <a:pt x="145582" y="801601"/>
                </a:lnTo>
                <a:lnTo>
                  <a:pt x="191497" y="775573"/>
                </a:lnTo>
                <a:lnTo>
                  <a:pt x="230866" y="745439"/>
                </a:lnTo>
                <a:lnTo>
                  <a:pt x="263114" y="711407"/>
                </a:lnTo>
                <a:lnTo>
                  <a:pt x="287665" y="673680"/>
                </a:lnTo>
                <a:lnTo>
                  <a:pt x="303944" y="632465"/>
                </a:lnTo>
                <a:lnTo>
                  <a:pt x="311376" y="587967"/>
                </a:lnTo>
                <a:lnTo>
                  <a:pt x="309435" y="541577"/>
                </a:lnTo>
                <a:lnTo>
                  <a:pt x="297398" y="489943"/>
                </a:lnTo>
                <a:lnTo>
                  <a:pt x="274631" y="436164"/>
                </a:lnTo>
                <a:lnTo>
                  <a:pt x="244429" y="395205"/>
                </a:lnTo>
                <a:lnTo>
                  <a:pt x="208310" y="365410"/>
                </a:lnTo>
                <a:lnTo>
                  <a:pt x="167792" y="345120"/>
                </a:lnTo>
                <a:lnTo>
                  <a:pt x="124393" y="332680"/>
                </a:lnTo>
                <a:lnTo>
                  <a:pt x="79631" y="326431"/>
                </a:lnTo>
                <a:lnTo>
                  <a:pt x="35024" y="324716"/>
                </a:lnTo>
                <a:close/>
              </a:path>
              <a:path w="311785" h="964564">
                <a:moveTo>
                  <a:pt x="408" y="0"/>
                </a:moveTo>
                <a:lnTo>
                  <a:pt x="408" y="226174"/>
                </a:lnTo>
                <a:lnTo>
                  <a:pt x="173827" y="118341"/>
                </a:lnTo>
                <a:lnTo>
                  <a:pt x="145952" y="80865"/>
                </a:lnTo>
                <a:lnTo>
                  <a:pt x="113508" y="49926"/>
                </a:lnTo>
                <a:lnTo>
                  <a:pt x="76614" y="25647"/>
                </a:lnTo>
                <a:lnTo>
                  <a:pt x="35392" y="8152"/>
                </a:lnTo>
                <a:lnTo>
                  <a:pt x="408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602749" y="4866259"/>
            <a:ext cx="484505" cy="743585"/>
          </a:xfrm>
          <a:custGeom>
            <a:avLst/>
            <a:gdLst/>
            <a:ahLst/>
            <a:cxnLst/>
            <a:rect l="l" t="t" r="r" b="b"/>
            <a:pathLst>
              <a:path w="484504" h="743585">
                <a:moveTo>
                  <a:pt x="161006" y="445643"/>
                </a:moveTo>
                <a:lnTo>
                  <a:pt x="605" y="461518"/>
                </a:lnTo>
                <a:lnTo>
                  <a:pt x="55" y="468457"/>
                </a:lnTo>
                <a:lnTo>
                  <a:pt x="0" y="469709"/>
                </a:lnTo>
                <a:lnTo>
                  <a:pt x="6611" y="512826"/>
                </a:lnTo>
                <a:lnTo>
                  <a:pt x="21275" y="549656"/>
                </a:lnTo>
                <a:lnTo>
                  <a:pt x="67534" y="603504"/>
                </a:lnTo>
                <a:lnTo>
                  <a:pt x="103952" y="626427"/>
                </a:lnTo>
                <a:lnTo>
                  <a:pt x="141702" y="642112"/>
                </a:lnTo>
                <a:lnTo>
                  <a:pt x="128875" y="722947"/>
                </a:lnTo>
                <a:lnTo>
                  <a:pt x="128748" y="723747"/>
                </a:lnTo>
                <a:lnTo>
                  <a:pt x="253208" y="743242"/>
                </a:lnTo>
                <a:lnTo>
                  <a:pt x="256154" y="723747"/>
                </a:lnTo>
                <a:lnTo>
                  <a:pt x="256275" y="722947"/>
                </a:lnTo>
                <a:lnTo>
                  <a:pt x="237968" y="722947"/>
                </a:lnTo>
                <a:lnTo>
                  <a:pt x="149068" y="708533"/>
                </a:lnTo>
                <a:lnTo>
                  <a:pt x="162403" y="630047"/>
                </a:lnTo>
                <a:lnTo>
                  <a:pt x="153513" y="628777"/>
                </a:lnTo>
                <a:lnTo>
                  <a:pt x="115588" y="613759"/>
                </a:lnTo>
                <a:lnTo>
                  <a:pt x="78710" y="590931"/>
                </a:lnTo>
                <a:lnTo>
                  <a:pt x="38467" y="545179"/>
                </a:lnTo>
                <a:lnTo>
                  <a:pt x="18512" y="478282"/>
                </a:lnTo>
                <a:lnTo>
                  <a:pt x="142845" y="465328"/>
                </a:lnTo>
                <a:lnTo>
                  <a:pt x="161570" y="465328"/>
                </a:lnTo>
                <a:lnTo>
                  <a:pt x="160625" y="455168"/>
                </a:lnTo>
                <a:lnTo>
                  <a:pt x="160976" y="446405"/>
                </a:lnTo>
                <a:lnTo>
                  <a:pt x="161006" y="445643"/>
                </a:lnTo>
                <a:close/>
              </a:path>
              <a:path w="484504" h="743585">
                <a:moveTo>
                  <a:pt x="267305" y="195707"/>
                </a:moveTo>
                <a:lnTo>
                  <a:pt x="228920" y="195935"/>
                </a:lnTo>
                <a:lnTo>
                  <a:pt x="193725" y="223013"/>
                </a:lnTo>
                <a:lnTo>
                  <a:pt x="188656" y="250180"/>
                </a:lnTo>
                <a:lnTo>
                  <a:pt x="188618" y="251053"/>
                </a:lnTo>
                <a:lnTo>
                  <a:pt x="210663" y="290068"/>
                </a:lnTo>
                <a:lnTo>
                  <a:pt x="243699" y="309578"/>
                </a:lnTo>
                <a:lnTo>
                  <a:pt x="312666" y="340119"/>
                </a:lnTo>
                <a:lnTo>
                  <a:pt x="336155" y="351329"/>
                </a:lnTo>
                <a:lnTo>
                  <a:pt x="380335" y="378714"/>
                </a:lnTo>
                <a:lnTo>
                  <a:pt x="423499" y="432101"/>
                </a:lnTo>
                <a:lnTo>
                  <a:pt x="433003" y="468457"/>
                </a:lnTo>
                <a:lnTo>
                  <a:pt x="431516" y="512826"/>
                </a:lnTo>
                <a:lnTo>
                  <a:pt x="417537" y="559184"/>
                </a:lnTo>
                <a:lnTo>
                  <a:pt x="392805" y="595989"/>
                </a:lnTo>
                <a:lnTo>
                  <a:pt x="357752" y="622773"/>
                </a:lnTo>
                <a:lnTo>
                  <a:pt x="312811" y="639066"/>
                </a:lnTo>
                <a:lnTo>
                  <a:pt x="258415" y="644398"/>
                </a:lnTo>
                <a:lnTo>
                  <a:pt x="251303" y="644398"/>
                </a:lnTo>
                <a:lnTo>
                  <a:pt x="237968" y="722947"/>
                </a:lnTo>
                <a:lnTo>
                  <a:pt x="256275" y="722947"/>
                </a:lnTo>
                <a:lnTo>
                  <a:pt x="265400" y="662559"/>
                </a:lnTo>
                <a:lnTo>
                  <a:pt x="313727" y="657493"/>
                </a:lnTo>
                <a:lnTo>
                  <a:pt x="355641" y="644214"/>
                </a:lnTo>
                <a:lnTo>
                  <a:pt x="390654" y="623125"/>
                </a:lnTo>
                <a:lnTo>
                  <a:pt x="418280" y="594628"/>
                </a:lnTo>
                <a:lnTo>
                  <a:pt x="437999" y="559184"/>
                </a:lnTo>
                <a:lnTo>
                  <a:pt x="449423" y="517017"/>
                </a:lnTo>
                <a:lnTo>
                  <a:pt x="450832" y="472033"/>
                </a:lnTo>
                <a:lnTo>
                  <a:pt x="450944" y="468457"/>
                </a:lnTo>
                <a:lnTo>
                  <a:pt x="439930" y="424846"/>
                </a:lnTo>
                <a:lnTo>
                  <a:pt x="418991" y="391322"/>
                </a:lnTo>
                <a:lnTo>
                  <a:pt x="391003" y="364490"/>
                </a:lnTo>
                <a:lnTo>
                  <a:pt x="344664" y="335502"/>
                </a:lnTo>
                <a:lnTo>
                  <a:pt x="297658" y="313944"/>
                </a:lnTo>
                <a:lnTo>
                  <a:pt x="272731" y="303363"/>
                </a:lnTo>
                <a:lnTo>
                  <a:pt x="252256" y="293878"/>
                </a:lnTo>
                <a:lnTo>
                  <a:pt x="214852" y="268638"/>
                </a:lnTo>
                <a:lnTo>
                  <a:pt x="207276" y="251053"/>
                </a:lnTo>
                <a:lnTo>
                  <a:pt x="207869" y="241046"/>
                </a:lnTo>
                <a:lnTo>
                  <a:pt x="215297" y="224101"/>
                </a:lnTo>
                <a:lnTo>
                  <a:pt x="229189" y="215503"/>
                </a:lnTo>
                <a:lnTo>
                  <a:pt x="246678" y="213167"/>
                </a:lnTo>
                <a:lnTo>
                  <a:pt x="313852" y="213167"/>
                </a:lnTo>
                <a:lnTo>
                  <a:pt x="308150" y="209387"/>
                </a:lnTo>
                <a:lnTo>
                  <a:pt x="296023" y="203581"/>
                </a:lnTo>
                <a:lnTo>
                  <a:pt x="282396" y="199012"/>
                </a:lnTo>
                <a:lnTo>
                  <a:pt x="267305" y="195707"/>
                </a:lnTo>
                <a:close/>
              </a:path>
              <a:path w="484504" h="743585">
                <a:moveTo>
                  <a:pt x="161570" y="465328"/>
                </a:moveTo>
                <a:lnTo>
                  <a:pt x="142845" y="465328"/>
                </a:lnTo>
                <a:lnTo>
                  <a:pt x="146860" y="483296"/>
                </a:lnTo>
                <a:lnTo>
                  <a:pt x="176881" y="526034"/>
                </a:lnTo>
                <a:lnTo>
                  <a:pt x="222220" y="544195"/>
                </a:lnTo>
                <a:lnTo>
                  <a:pt x="252020" y="545401"/>
                </a:lnTo>
                <a:lnTo>
                  <a:pt x="275259" y="538321"/>
                </a:lnTo>
                <a:lnTo>
                  <a:pt x="285801" y="528556"/>
                </a:lnTo>
                <a:lnTo>
                  <a:pt x="243455" y="528556"/>
                </a:lnTo>
                <a:lnTo>
                  <a:pt x="225776" y="527177"/>
                </a:lnTo>
                <a:lnTo>
                  <a:pt x="216175" y="525827"/>
                </a:lnTo>
                <a:lnTo>
                  <a:pt x="215690" y="525827"/>
                </a:lnTo>
                <a:lnTo>
                  <a:pt x="205361" y="522700"/>
                </a:lnTo>
                <a:lnTo>
                  <a:pt x="167547" y="487600"/>
                </a:lnTo>
                <a:lnTo>
                  <a:pt x="161662" y="466324"/>
                </a:lnTo>
                <a:lnTo>
                  <a:pt x="161570" y="465328"/>
                </a:lnTo>
                <a:close/>
              </a:path>
              <a:path w="484504" h="743585">
                <a:moveTo>
                  <a:pt x="235174" y="0"/>
                </a:moveTo>
                <a:lnTo>
                  <a:pt x="222093" y="80010"/>
                </a:lnTo>
                <a:lnTo>
                  <a:pt x="167555" y="86572"/>
                </a:lnTo>
                <a:lnTo>
                  <a:pt x="122137" y="104710"/>
                </a:lnTo>
                <a:lnTo>
                  <a:pt x="86424" y="133932"/>
                </a:lnTo>
                <a:lnTo>
                  <a:pt x="61000" y="173742"/>
                </a:lnTo>
                <a:lnTo>
                  <a:pt x="46637" y="223013"/>
                </a:lnTo>
                <a:lnTo>
                  <a:pt x="45173" y="262044"/>
                </a:lnTo>
                <a:lnTo>
                  <a:pt x="45098" y="264287"/>
                </a:lnTo>
                <a:lnTo>
                  <a:pt x="44980" y="267843"/>
                </a:lnTo>
                <a:lnTo>
                  <a:pt x="44855" y="271599"/>
                </a:lnTo>
                <a:lnTo>
                  <a:pt x="44819" y="275082"/>
                </a:lnTo>
                <a:lnTo>
                  <a:pt x="55485" y="316595"/>
                </a:lnTo>
                <a:lnTo>
                  <a:pt x="76152" y="350359"/>
                </a:lnTo>
                <a:lnTo>
                  <a:pt x="104237" y="377444"/>
                </a:lnTo>
                <a:lnTo>
                  <a:pt x="152225" y="407144"/>
                </a:lnTo>
                <a:lnTo>
                  <a:pt x="187438" y="423259"/>
                </a:lnTo>
                <a:lnTo>
                  <a:pt x="205075" y="430657"/>
                </a:lnTo>
                <a:lnTo>
                  <a:pt x="223228" y="438580"/>
                </a:lnTo>
                <a:lnTo>
                  <a:pt x="263876" y="461137"/>
                </a:lnTo>
                <a:lnTo>
                  <a:pt x="281656" y="498856"/>
                </a:lnTo>
                <a:lnTo>
                  <a:pt x="274336" y="516693"/>
                </a:lnTo>
                <a:lnTo>
                  <a:pt x="260622" y="525827"/>
                </a:lnTo>
                <a:lnTo>
                  <a:pt x="243455" y="528556"/>
                </a:lnTo>
                <a:lnTo>
                  <a:pt x="285801" y="528556"/>
                </a:lnTo>
                <a:lnTo>
                  <a:pt x="291282" y="523478"/>
                </a:lnTo>
                <a:lnTo>
                  <a:pt x="299436" y="501396"/>
                </a:lnTo>
                <a:lnTo>
                  <a:pt x="299946" y="487926"/>
                </a:lnTo>
                <a:lnTo>
                  <a:pt x="299958" y="487600"/>
                </a:lnTo>
                <a:lnTo>
                  <a:pt x="276830" y="446405"/>
                </a:lnTo>
                <a:lnTo>
                  <a:pt x="230092" y="421062"/>
                </a:lnTo>
                <a:lnTo>
                  <a:pt x="203291" y="409884"/>
                </a:lnTo>
                <a:lnTo>
                  <a:pt x="176627" y="398526"/>
                </a:lnTo>
                <a:lnTo>
                  <a:pt x="129889" y="373094"/>
                </a:lnTo>
                <a:lnTo>
                  <a:pt x="90575" y="338754"/>
                </a:lnTo>
                <a:lnTo>
                  <a:pt x="62790" y="271599"/>
                </a:lnTo>
                <a:lnTo>
                  <a:pt x="64232" y="226187"/>
                </a:lnTo>
                <a:lnTo>
                  <a:pt x="78016" y="180081"/>
                </a:lnTo>
                <a:lnTo>
                  <a:pt x="102054" y="143797"/>
                </a:lnTo>
                <a:lnTo>
                  <a:pt x="135748" y="117675"/>
                </a:lnTo>
                <a:lnTo>
                  <a:pt x="178500" y="102056"/>
                </a:lnTo>
                <a:lnTo>
                  <a:pt x="229713" y="97282"/>
                </a:lnTo>
                <a:lnTo>
                  <a:pt x="237822" y="97282"/>
                </a:lnTo>
                <a:lnTo>
                  <a:pt x="251049" y="19431"/>
                </a:lnTo>
                <a:lnTo>
                  <a:pt x="361987" y="19431"/>
                </a:lnTo>
                <a:lnTo>
                  <a:pt x="235174" y="0"/>
                </a:lnTo>
                <a:close/>
              </a:path>
              <a:path w="484504" h="743585">
                <a:moveTo>
                  <a:pt x="313852" y="213167"/>
                </a:moveTo>
                <a:lnTo>
                  <a:pt x="246678" y="213167"/>
                </a:lnTo>
                <a:lnTo>
                  <a:pt x="264892" y="215011"/>
                </a:lnTo>
                <a:lnTo>
                  <a:pt x="277693" y="217574"/>
                </a:lnTo>
                <a:lnTo>
                  <a:pt x="316940" y="240256"/>
                </a:lnTo>
                <a:lnTo>
                  <a:pt x="329369" y="276860"/>
                </a:lnTo>
                <a:lnTo>
                  <a:pt x="329779" y="285154"/>
                </a:lnTo>
                <a:lnTo>
                  <a:pt x="329789" y="285369"/>
                </a:lnTo>
                <a:lnTo>
                  <a:pt x="484475" y="267843"/>
                </a:lnTo>
                <a:lnTo>
                  <a:pt x="484067" y="264287"/>
                </a:lnTo>
                <a:lnTo>
                  <a:pt x="346172" y="264287"/>
                </a:lnTo>
                <a:lnTo>
                  <a:pt x="342905" y="250412"/>
                </a:lnTo>
                <a:lnTo>
                  <a:pt x="342850" y="250180"/>
                </a:lnTo>
                <a:lnTo>
                  <a:pt x="337124" y="237442"/>
                </a:lnTo>
                <a:lnTo>
                  <a:pt x="329084" y="226187"/>
                </a:lnTo>
                <a:lnTo>
                  <a:pt x="318740" y="216408"/>
                </a:lnTo>
                <a:lnTo>
                  <a:pt x="313852" y="213167"/>
                </a:lnTo>
                <a:close/>
              </a:path>
              <a:path w="484504" h="743585">
                <a:moveTo>
                  <a:pt x="361137" y="19431"/>
                </a:moveTo>
                <a:lnTo>
                  <a:pt x="251049" y="19431"/>
                </a:lnTo>
                <a:lnTo>
                  <a:pt x="340711" y="32893"/>
                </a:lnTo>
                <a:lnTo>
                  <a:pt x="327376" y="111379"/>
                </a:lnTo>
                <a:lnTo>
                  <a:pt x="372858" y="129286"/>
                </a:lnTo>
                <a:lnTo>
                  <a:pt x="426530" y="170084"/>
                </a:lnTo>
                <a:lnTo>
                  <a:pt x="456736" y="221519"/>
                </a:lnTo>
                <a:lnTo>
                  <a:pt x="464409" y="252095"/>
                </a:lnTo>
                <a:lnTo>
                  <a:pt x="346172" y="264287"/>
                </a:lnTo>
                <a:lnTo>
                  <a:pt x="484067" y="264287"/>
                </a:lnTo>
                <a:lnTo>
                  <a:pt x="476454" y="224101"/>
                </a:lnTo>
                <a:lnTo>
                  <a:pt x="442599" y="161530"/>
                </a:lnTo>
                <a:lnTo>
                  <a:pt x="401304" y="125938"/>
                </a:lnTo>
                <a:lnTo>
                  <a:pt x="366772" y="107701"/>
                </a:lnTo>
                <a:lnTo>
                  <a:pt x="347315" y="100203"/>
                </a:lnTo>
                <a:lnTo>
                  <a:pt x="361137" y="19431"/>
                </a:lnTo>
                <a:close/>
              </a:path>
              <a:path w="484504" h="743585">
                <a:moveTo>
                  <a:pt x="237822" y="97282"/>
                </a:moveTo>
                <a:lnTo>
                  <a:pt x="229713" y="97282"/>
                </a:lnTo>
                <a:lnTo>
                  <a:pt x="237714" y="97917"/>
                </a:lnTo>
                <a:lnTo>
                  <a:pt x="237822" y="97282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747230" y="1952370"/>
            <a:ext cx="446405" cy="1045844"/>
          </a:xfrm>
          <a:custGeom>
            <a:avLst/>
            <a:gdLst/>
            <a:ahLst/>
            <a:cxnLst/>
            <a:rect l="l" t="t" r="r" b="b"/>
            <a:pathLst>
              <a:path w="446404" h="1045844">
                <a:moveTo>
                  <a:pt x="446293" y="966469"/>
                </a:moveTo>
                <a:lnTo>
                  <a:pt x="422544" y="966469"/>
                </a:lnTo>
                <a:lnTo>
                  <a:pt x="446293" y="1045347"/>
                </a:lnTo>
                <a:lnTo>
                  <a:pt x="446293" y="966469"/>
                </a:lnTo>
                <a:close/>
              </a:path>
              <a:path w="446404" h="1045844">
                <a:moveTo>
                  <a:pt x="298973" y="718692"/>
                </a:moveTo>
                <a:lnTo>
                  <a:pt x="115585" y="835532"/>
                </a:lnTo>
                <a:lnTo>
                  <a:pt x="146684" y="881267"/>
                </a:lnTo>
                <a:lnTo>
                  <a:pt x="182594" y="916502"/>
                </a:lnTo>
                <a:lnTo>
                  <a:pt x="222392" y="942213"/>
                </a:lnTo>
                <a:lnTo>
                  <a:pt x="265154" y="959372"/>
                </a:lnTo>
                <a:lnTo>
                  <a:pt x="309954" y="968953"/>
                </a:lnTo>
                <a:lnTo>
                  <a:pt x="355869" y="971930"/>
                </a:lnTo>
                <a:lnTo>
                  <a:pt x="372627" y="971577"/>
                </a:lnTo>
                <a:lnTo>
                  <a:pt x="389350" y="970534"/>
                </a:lnTo>
                <a:lnTo>
                  <a:pt x="406001" y="968823"/>
                </a:lnTo>
                <a:lnTo>
                  <a:pt x="422544" y="966469"/>
                </a:lnTo>
                <a:lnTo>
                  <a:pt x="446293" y="966469"/>
                </a:lnTo>
                <a:lnTo>
                  <a:pt x="446293" y="789431"/>
                </a:lnTo>
                <a:lnTo>
                  <a:pt x="410225" y="789431"/>
                </a:lnTo>
                <a:lnTo>
                  <a:pt x="376412" y="784558"/>
                </a:lnTo>
                <a:lnTo>
                  <a:pt x="345455" y="770540"/>
                </a:lnTo>
                <a:lnTo>
                  <a:pt x="319071" y="748283"/>
                </a:lnTo>
                <a:lnTo>
                  <a:pt x="298973" y="718692"/>
                </a:lnTo>
                <a:close/>
              </a:path>
              <a:path w="446404" h="1045844">
                <a:moveTo>
                  <a:pt x="446293" y="783795"/>
                </a:moveTo>
                <a:lnTo>
                  <a:pt x="440604" y="785520"/>
                </a:lnTo>
                <a:lnTo>
                  <a:pt x="430434" y="787701"/>
                </a:lnTo>
                <a:lnTo>
                  <a:pt x="420288" y="789001"/>
                </a:lnTo>
                <a:lnTo>
                  <a:pt x="410225" y="789431"/>
                </a:lnTo>
                <a:lnTo>
                  <a:pt x="446293" y="789431"/>
                </a:lnTo>
                <a:lnTo>
                  <a:pt x="446293" y="783795"/>
                </a:lnTo>
                <a:close/>
              </a:path>
              <a:path w="446404" h="1045844">
                <a:moveTo>
                  <a:pt x="281320" y="0"/>
                </a:moveTo>
                <a:lnTo>
                  <a:pt x="122570" y="49529"/>
                </a:lnTo>
                <a:lnTo>
                  <a:pt x="157876" y="166369"/>
                </a:lnTo>
                <a:lnTo>
                  <a:pt x="113421" y="191071"/>
                </a:lnTo>
                <a:lnTo>
                  <a:pt x="75676" y="219918"/>
                </a:lnTo>
                <a:lnTo>
                  <a:pt x="45050" y="252744"/>
                </a:lnTo>
                <a:lnTo>
                  <a:pt x="21955" y="289385"/>
                </a:lnTo>
                <a:lnTo>
                  <a:pt x="6801" y="329675"/>
                </a:lnTo>
                <a:lnTo>
                  <a:pt x="0" y="373449"/>
                </a:lnTo>
                <a:lnTo>
                  <a:pt x="1961" y="420542"/>
                </a:lnTo>
                <a:lnTo>
                  <a:pt x="13096" y="470788"/>
                </a:lnTo>
                <a:lnTo>
                  <a:pt x="33510" y="521809"/>
                </a:lnTo>
                <a:lnTo>
                  <a:pt x="59747" y="561580"/>
                </a:lnTo>
                <a:lnTo>
                  <a:pt x="91024" y="591471"/>
                </a:lnTo>
                <a:lnTo>
                  <a:pt x="126555" y="612854"/>
                </a:lnTo>
                <a:lnTo>
                  <a:pt x="165557" y="627099"/>
                </a:lnTo>
                <a:lnTo>
                  <a:pt x="207246" y="635577"/>
                </a:lnTo>
                <a:lnTo>
                  <a:pt x="250836" y="639659"/>
                </a:lnTo>
                <a:lnTo>
                  <a:pt x="295544" y="640714"/>
                </a:lnTo>
                <a:lnTo>
                  <a:pt x="329451" y="639040"/>
                </a:lnTo>
                <a:lnTo>
                  <a:pt x="391789" y="634928"/>
                </a:lnTo>
                <a:lnTo>
                  <a:pt x="419623" y="634111"/>
                </a:lnTo>
                <a:lnTo>
                  <a:pt x="446293" y="634111"/>
                </a:lnTo>
                <a:lnTo>
                  <a:pt x="446293" y="447801"/>
                </a:lnTo>
                <a:lnTo>
                  <a:pt x="329453" y="447801"/>
                </a:lnTo>
                <a:lnTo>
                  <a:pt x="286615" y="445821"/>
                </a:lnTo>
                <a:lnTo>
                  <a:pt x="254396" y="438245"/>
                </a:lnTo>
                <a:lnTo>
                  <a:pt x="231798" y="422620"/>
                </a:lnTo>
                <a:lnTo>
                  <a:pt x="217820" y="396493"/>
                </a:lnTo>
                <a:lnTo>
                  <a:pt x="212921" y="370161"/>
                </a:lnTo>
                <a:lnTo>
                  <a:pt x="220916" y="345185"/>
                </a:lnTo>
                <a:lnTo>
                  <a:pt x="284876" y="304545"/>
                </a:lnTo>
                <a:lnTo>
                  <a:pt x="327650" y="294634"/>
                </a:lnTo>
                <a:lnTo>
                  <a:pt x="340502" y="294004"/>
                </a:lnTo>
                <a:lnTo>
                  <a:pt x="446293" y="294004"/>
                </a:lnTo>
                <a:lnTo>
                  <a:pt x="446293" y="122091"/>
                </a:lnTo>
                <a:lnTo>
                  <a:pt x="423764" y="116839"/>
                </a:lnTo>
                <a:lnTo>
                  <a:pt x="316626" y="116839"/>
                </a:lnTo>
                <a:lnTo>
                  <a:pt x="281320" y="0"/>
                </a:lnTo>
                <a:close/>
              </a:path>
              <a:path w="446404" h="1045844">
                <a:moveTo>
                  <a:pt x="446293" y="634111"/>
                </a:moveTo>
                <a:lnTo>
                  <a:pt x="419623" y="634111"/>
                </a:lnTo>
                <a:lnTo>
                  <a:pt x="446293" y="635845"/>
                </a:lnTo>
                <a:lnTo>
                  <a:pt x="446293" y="634111"/>
                </a:lnTo>
                <a:close/>
              </a:path>
              <a:path w="446404" h="1045844">
                <a:moveTo>
                  <a:pt x="446293" y="443932"/>
                </a:moveTo>
                <a:lnTo>
                  <a:pt x="433435" y="444341"/>
                </a:lnTo>
                <a:lnTo>
                  <a:pt x="417135" y="445111"/>
                </a:lnTo>
                <a:lnTo>
                  <a:pt x="401335" y="446024"/>
                </a:lnTo>
                <a:lnTo>
                  <a:pt x="345525" y="447649"/>
                </a:lnTo>
                <a:lnTo>
                  <a:pt x="329453" y="447801"/>
                </a:lnTo>
                <a:lnTo>
                  <a:pt x="446293" y="447801"/>
                </a:lnTo>
                <a:lnTo>
                  <a:pt x="446293" y="443932"/>
                </a:lnTo>
                <a:close/>
              </a:path>
              <a:path w="446404" h="1045844">
                <a:moveTo>
                  <a:pt x="446293" y="294004"/>
                </a:moveTo>
                <a:lnTo>
                  <a:pt x="340502" y="294004"/>
                </a:lnTo>
                <a:lnTo>
                  <a:pt x="369415" y="297672"/>
                </a:lnTo>
                <a:lnTo>
                  <a:pt x="393969" y="308197"/>
                </a:lnTo>
                <a:lnTo>
                  <a:pt x="414047" y="324865"/>
                </a:lnTo>
                <a:lnTo>
                  <a:pt x="429529" y="346963"/>
                </a:lnTo>
                <a:lnTo>
                  <a:pt x="446293" y="336536"/>
                </a:lnTo>
                <a:lnTo>
                  <a:pt x="446293" y="294004"/>
                </a:lnTo>
                <a:close/>
              </a:path>
              <a:path w="446404" h="1045844">
                <a:moveTo>
                  <a:pt x="372633" y="112902"/>
                </a:moveTo>
                <a:lnTo>
                  <a:pt x="359060" y="113143"/>
                </a:lnTo>
                <a:lnTo>
                  <a:pt x="345201" y="113871"/>
                </a:lnTo>
                <a:lnTo>
                  <a:pt x="331057" y="115099"/>
                </a:lnTo>
                <a:lnTo>
                  <a:pt x="316626" y="116839"/>
                </a:lnTo>
                <a:lnTo>
                  <a:pt x="423764" y="116839"/>
                </a:lnTo>
                <a:lnTo>
                  <a:pt x="422132" y="116459"/>
                </a:lnTo>
                <a:lnTo>
                  <a:pt x="372633" y="112902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499616" y="818388"/>
            <a:ext cx="9500870" cy="4878705"/>
            <a:chOff x="1499616" y="818388"/>
            <a:chExt cx="9500870" cy="4878705"/>
          </a:xfrm>
        </p:grpSpPr>
        <p:sp>
          <p:nvSpPr>
            <p:cNvPr id="19" name="object 19"/>
            <p:cNvSpPr/>
            <p:nvPr/>
          </p:nvSpPr>
          <p:spPr>
            <a:xfrm>
              <a:off x="5953887" y="1842643"/>
              <a:ext cx="592455" cy="606425"/>
            </a:xfrm>
            <a:custGeom>
              <a:avLst/>
              <a:gdLst/>
              <a:ahLst/>
              <a:cxnLst/>
              <a:rect l="l" t="t" r="r" b="b"/>
              <a:pathLst>
                <a:path w="592454" h="606425">
                  <a:moveTo>
                    <a:pt x="592073" y="0"/>
                  </a:moveTo>
                  <a:lnTo>
                    <a:pt x="573547" y="70536"/>
                  </a:lnTo>
                  <a:lnTo>
                    <a:pt x="551645" y="102032"/>
                  </a:lnTo>
                  <a:lnTo>
                    <a:pt x="522434" y="130252"/>
                  </a:lnTo>
                  <a:lnTo>
                    <a:pt x="486750" y="154622"/>
                  </a:lnTo>
                  <a:lnTo>
                    <a:pt x="445431" y="174573"/>
                  </a:lnTo>
                  <a:lnTo>
                    <a:pt x="399314" y="189531"/>
                  </a:lnTo>
                  <a:lnTo>
                    <a:pt x="349237" y="198925"/>
                  </a:lnTo>
                  <a:lnTo>
                    <a:pt x="242836" y="205442"/>
                  </a:lnTo>
                  <a:lnTo>
                    <a:pt x="192759" y="214836"/>
                  </a:lnTo>
                  <a:lnTo>
                    <a:pt x="146642" y="229794"/>
                  </a:lnTo>
                  <a:lnTo>
                    <a:pt x="105323" y="249745"/>
                  </a:lnTo>
                  <a:lnTo>
                    <a:pt x="69639" y="274115"/>
                  </a:lnTo>
                  <a:lnTo>
                    <a:pt x="40428" y="302335"/>
                  </a:lnTo>
                  <a:lnTo>
                    <a:pt x="18526" y="333831"/>
                  </a:lnTo>
                  <a:lnTo>
                    <a:pt x="0" y="404368"/>
                  </a:lnTo>
                  <a:lnTo>
                    <a:pt x="4771" y="440698"/>
                  </a:lnTo>
                  <a:lnTo>
                    <a:pt x="40428" y="506367"/>
                  </a:lnTo>
                  <a:lnTo>
                    <a:pt x="69639" y="534567"/>
                  </a:lnTo>
                  <a:lnTo>
                    <a:pt x="105323" y="558916"/>
                  </a:lnTo>
                  <a:lnTo>
                    <a:pt x="146642" y="578847"/>
                  </a:lnTo>
                  <a:lnTo>
                    <a:pt x="192759" y="593788"/>
                  </a:lnTo>
                  <a:lnTo>
                    <a:pt x="242836" y="603170"/>
                  </a:lnTo>
                  <a:lnTo>
                    <a:pt x="296037" y="606425"/>
                  </a:lnTo>
                  <a:lnTo>
                    <a:pt x="592073" y="606425"/>
                  </a:lnTo>
                  <a:lnTo>
                    <a:pt x="592073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13332" y="832104"/>
              <a:ext cx="9473565" cy="4851400"/>
            </a:xfrm>
            <a:custGeom>
              <a:avLst/>
              <a:gdLst/>
              <a:ahLst/>
              <a:cxnLst/>
              <a:rect l="l" t="t" r="r" b="b"/>
              <a:pathLst>
                <a:path w="9473565" h="4851400">
                  <a:moveTo>
                    <a:pt x="0" y="2021205"/>
                  </a:moveTo>
                  <a:lnTo>
                    <a:pt x="2425446" y="0"/>
                  </a:lnTo>
                  <a:lnTo>
                    <a:pt x="2425446" y="808482"/>
                  </a:lnTo>
                  <a:lnTo>
                    <a:pt x="4736592" y="808482"/>
                  </a:lnTo>
                  <a:lnTo>
                    <a:pt x="4789792" y="811736"/>
                  </a:lnTo>
                  <a:lnTo>
                    <a:pt x="4839869" y="821118"/>
                  </a:lnTo>
                  <a:lnTo>
                    <a:pt x="4885986" y="836059"/>
                  </a:lnTo>
                  <a:lnTo>
                    <a:pt x="4927305" y="855990"/>
                  </a:lnTo>
                  <a:lnTo>
                    <a:pt x="4962989" y="880339"/>
                  </a:lnTo>
                  <a:lnTo>
                    <a:pt x="4992200" y="908539"/>
                  </a:lnTo>
                  <a:lnTo>
                    <a:pt x="5014102" y="940018"/>
                  </a:lnTo>
                  <a:lnTo>
                    <a:pt x="5032629" y="1010538"/>
                  </a:lnTo>
                  <a:lnTo>
                    <a:pt x="5027857" y="1046873"/>
                  </a:lnTo>
                  <a:lnTo>
                    <a:pt x="4992200" y="1112571"/>
                  </a:lnTo>
                  <a:lnTo>
                    <a:pt x="4962989" y="1140791"/>
                  </a:lnTo>
                  <a:lnTo>
                    <a:pt x="4927305" y="1165161"/>
                  </a:lnTo>
                  <a:lnTo>
                    <a:pt x="4885986" y="1185112"/>
                  </a:lnTo>
                  <a:lnTo>
                    <a:pt x="4839869" y="1200070"/>
                  </a:lnTo>
                  <a:lnTo>
                    <a:pt x="4789792" y="1209464"/>
                  </a:lnTo>
                  <a:lnTo>
                    <a:pt x="4736592" y="1212723"/>
                  </a:lnTo>
                  <a:lnTo>
                    <a:pt x="4683391" y="1215981"/>
                  </a:lnTo>
                  <a:lnTo>
                    <a:pt x="4633314" y="1225375"/>
                  </a:lnTo>
                  <a:lnTo>
                    <a:pt x="4587197" y="1240333"/>
                  </a:lnTo>
                  <a:lnTo>
                    <a:pt x="4545878" y="1260284"/>
                  </a:lnTo>
                  <a:lnTo>
                    <a:pt x="4510194" y="1284654"/>
                  </a:lnTo>
                  <a:lnTo>
                    <a:pt x="4480983" y="1312874"/>
                  </a:lnTo>
                  <a:lnTo>
                    <a:pt x="4459081" y="1344370"/>
                  </a:lnTo>
                  <a:lnTo>
                    <a:pt x="4440555" y="1414907"/>
                  </a:lnTo>
                  <a:lnTo>
                    <a:pt x="4445326" y="1451237"/>
                  </a:lnTo>
                  <a:lnTo>
                    <a:pt x="4480983" y="1516906"/>
                  </a:lnTo>
                  <a:lnTo>
                    <a:pt x="4510194" y="1545106"/>
                  </a:lnTo>
                  <a:lnTo>
                    <a:pt x="4545878" y="1569455"/>
                  </a:lnTo>
                  <a:lnTo>
                    <a:pt x="4587197" y="1589386"/>
                  </a:lnTo>
                  <a:lnTo>
                    <a:pt x="4633314" y="1604327"/>
                  </a:lnTo>
                  <a:lnTo>
                    <a:pt x="4683391" y="1613709"/>
                  </a:lnTo>
                  <a:lnTo>
                    <a:pt x="4736592" y="1616964"/>
                  </a:lnTo>
                  <a:lnTo>
                    <a:pt x="7047738" y="1616964"/>
                  </a:lnTo>
                  <a:lnTo>
                    <a:pt x="7047738" y="808482"/>
                  </a:lnTo>
                  <a:lnTo>
                    <a:pt x="9473184" y="2829687"/>
                  </a:lnTo>
                  <a:lnTo>
                    <a:pt x="7047738" y="4850892"/>
                  </a:lnTo>
                  <a:lnTo>
                    <a:pt x="7047738" y="4042410"/>
                  </a:lnTo>
                  <a:lnTo>
                    <a:pt x="4736592" y="4042410"/>
                  </a:lnTo>
                  <a:lnTo>
                    <a:pt x="4683391" y="4039155"/>
                  </a:lnTo>
                  <a:lnTo>
                    <a:pt x="4633314" y="4029773"/>
                  </a:lnTo>
                  <a:lnTo>
                    <a:pt x="4587197" y="4014832"/>
                  </a:lnTo>
                  <a:lnTo>
                    <a:pt x="4545878" y="3994901"/>
                  </a:lnTo>
                  <a:lnTo>
                    <a:pt x="4510194" y="3970552"/>
                  </a:lnTo>
                  <a:lnTo>
                    <a:pt x="4480983" y="3942352"/>
                  </a:lnTo>
                  <a:lnTo>
                    <a:pt x="4459081" y="3910873"/>
                  </a:lnTo>
                  <a:lnTo>
                    <a:pt x="4440555" y="3840353"/>
                  </a:lnTo>
                  <a:lnTo>
                    <a:pt x="4440555" y="3233928"/>
                  </a:lnTo>
                  <a:lnTo>
                    <a:pt x="2425446" y="3233928"/>
                  </a:lnTo>
                  <a:lnTo>
                    <a:pt x="2425446" y="4042410"/>
                  </a:lnTo>
                  <a:lnTo>
                    <a:pt x="0" y="2021205"/>
                  </a:lnTo>
                  <a:close/>
                </a:path>
                <a:path w="9473565" h="4851400">
                  <a:moveTo>
                    <a:pt x="5032629" y="1010538"/>
                  </a:moveTo>
                  <a:lnTo>
                    <a:pt x="5032629" y="1616964"/>
                  </a:lnTo>
                </a:path>
                <a:path w="9473565" h="4851400">
                  <a:moveTo>
                    <a:pt x="4440555" y="1414907"/>
                  </a:moveTo>
                  <a:lnTo>
                    <a:pt x="4440555" y="3233928"/>
                  </a:lnTo>
                </a:path>
              </a:pathLst>
            </a:custGeom>
            <a:ln w="27432">
              <a:solidFill>
                <a:srgbClr val="202C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618994" y="2073021"/>
            <a:ext cx="3183255" cy="17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" algn="ctr">
              <a:lnSpc>
                <a:spcPts val="2014"/>
              </a:lnSpc>
              <a:spcBef>
                <a:spcPts val="100"/>
              </a:spcBef>
            </a:pPr>
            <a:r>
              <a:rPr sz="1800" b="1" dirty="0">
                <a:solidFill>
                  <a:srgbClr val="253138"/>
                </a:solidFill>
                <a:latin typeface="Times New Roman"/>
                <a:cs typeface="Times New Roman"/>
              </a:rPr>
              <a:t>Қағаз</a:t>
            </a:r>
            <a:r>
              <a:rPr sz="1800" b="1" spc="-4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53138"/>
                </a:solidFill>
                <a:latin typeface="Times New Roman"/>
                <a:cs typeface="Times New Roman"/>
              </a:rPr>
              <a:t>ақшалар</a:t>
            </a:r>
            <a:r>
              <a:rPr sz="1800" b="1" spc="-3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–</a:t>
            </a:r>
            <a:r>
              <a:rPr sz="1800" spc="-3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бюджет</a:t>
            </a:r>
            <a:endParaRPr sz="1800">
              <a:latin typeface="Times New Roman"/>
              <a:cs typeface="Times New Roman"/>
            </a:endParaRPr>
          </a:p>
          <a:p>
            <a:pPr marL="15240" algn="ctr">
              <a:lnSpc>
                <a:spcPts val="1855"/>
              </a:lnSpc>
            </a:pP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тапшылығын</a:t>
            </a:r>
            <a:r>
              <a:rPr sz="1800" spc="-8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253138"/>
                </a:solidFill>
                <a:latin typeface="Times New Roman"/>
                <a:cs typeface="Times New Roman"/>
              </a:rPr>
              <a:t>жабу</a:t>
            </a:r>
            <a:endParaRPr sz="1800">
              <a:latin typeface="Times New Roman"/>
              <a:cs typeface="Times New Roman"/>
            </a:endParaRPr>
          </a:p>
          <a:p>
            <a:pPr marL="30480" marR="15240" algn="ctr">
              <a:lnSpc>
                <a:spcPts val="1870"/>
              </a:lnSpc>
              <a:spcBef>
                <a:spcPts val="140"/>
              </a:spcBef>
            </a:pP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мақсатында</a:t>
            </a:r>
            <a:r>
              <a:rPr sz="1800" spc="-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шығарылатын</a:t>
            </a:r>
            <a:r>
              <a:rPr sz="1800" spc="-5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253138"/>
                </a:solidFill>
                <a:latin typeface="Times New Roman"/>
                <a:cs typeface="Times New Roman"/>
              </a:rPr>
              <a:t>және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металға</a:t>
            </a:r>
            <a:r>
              <a:rPr sz="1800" spc="-2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ауыстырылмайтын, сондай-</a:t>
            </a:r>
            <a:r>
              <a:rPr sz="1800" spc="-25" dirty="0">
                <a:solidFill>
                  <a:srgbClr val="253138"/>
                </a:solidFill>
                <a:latin typeface="Times New Roman"/>
                <a:cs typeface="Times New Roman"/>
              </a:rPr>
              <a:t>ақ</a:t>
            </a:r>
            <a:endParaRPr sz="1800">
              <a:latin typeface="Times New Roman"/>
              <a:cs typeface="Times New Roman"/>
            </a:endParaRPr>
          </a:p>
          <a:p>
            <a:pPr marL="6985" algn="ctr">
              <a:lnSpc>
                <a:spcPts val="1705"/>
              </a:lnSpc>
            </a:pP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мемлекет</a:t>
            </a:r>
            <a:r>
              <a:rPr sz="1800" spc="-7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белгілеген</a:t>
            </a:r>
            <a:r>
              <a:rPr sz="1800" spc="3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өзіндік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000"/>
              </a:lnSpc>
            </a:pP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номиналы</a:t>
            </a:r>
            <a:r>
              <a:rPr sz="1800" spc="-6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бар құнның</a:t>
            </a:r>
            <a:r>
              <a:rPr sz="1800" spc="-6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белгілері.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22" name="object 22"/>
          <p:cNvSpPr txBox="1"/>
          <p:nvPr/>
        </p:nvSpPr>
        <p:spPr>
          <a:xfrm>
            <a:off x="6354317" y="2797251"/>
            <a:ext cx="3491865" cy="1723389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401320" marR="401955" indent="3810" algn="ctr">
              <a:lnSpc>
                <a:spcPct val="85900"/>
              </a:lnSpc>
              <a:spcBef>
                <a:spcPts val="405"/>
              </a:spcBef>
            </a:pPr>
            <a:r>
              <a:rPr sz="1800" b="1" dirty="0">
                <a:solidFill>
                  <a:srgbClr val="253138"/>
                </a:solidFill>
                <a:latin typeface="Times New Roman"/>
                <a:cs typeface="Times New Roman"/>
              </a:rPr>
              <a:t>Несиелік</a:t>
            </a:r>
            <a:r>
              <a:rPr sz="1800" b="1" spc="-4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53138"/>
                </a:solidFill>
                <a:latin typeface="Times New Roman"/>
                <a:cs typeface="Times New Roman"/>
              </a:rPr>
              <a:t>ақшалар</a:t>
            </a:r>
            <a:r>
              <a:rPr sz="1800" b="1" spc="3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53138"/>
                </a:solidFill>
                <a:latin typeface="Times New Roman"/>
                <a:cs typeface="Times New Roman"/>
              </a:rPr>
              <a:t>-</a:t>
            </a:r>
            <a:r>
              <a:rPr sz="1800" b="1" spc="-3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253138"/>
                </a:solidFill>
                <a:latin typeface="Times New Roman"/>
                <a:cs typeface="Times New Roman"/>
              </a:rPr>
              <a:t>тауар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өндірісінің</a:t>
            </a:r>
            <a:r>
              <a:rPr sz="1800" spc="-1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дамуымен,</a:t>
            </a:r>
            <a:r>
              <a:rPr sz="1800" spc="-11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253138"/>
                </a:solidFill>
                <a:latin typeface="Times New Roman"/>
                <a:cs typeface="Times New Roman"/>
              </a:rPr>
              <a:t>яғни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тауарларды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1730"/>
              </a:lnSpc>
            </a:pP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сатып</a:t>
            </a:r>
            <a:r>
              <a:rPr sz="1800" spc="-9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алу</a:t>
            </a:r>
            <a:r>
              <a:rPr sz="1800" spc="-3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және</a:t>
            </a:r>
            <a:r>
              <a:rPr sz="1800" spc="-4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53138"/>
                </a:solidFill>
                <a:latin typeface="Times New Roman"/>
                <a:cs typeface="Times New Roman"/>
              </a:rPr>
              <a:t>сатудың</a:t>
            </a:r>
            <a:r>
              <a:rPr sz="1800" spc="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уақытын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1875"/>
              </a:lnSpc>
            </a:pP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кешіктіріп</a:t>
            </a:r>
            <a:r>
              <a:rPr sz="1800" spc="-2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төлеуге</a:t>
            </a:r>
            <a:r>
              <a:rPr sz="1800" spc="-114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(несиеге)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1875"/>
              </a:lnSpc>
            </a:pP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берілуімен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014"/>
              </a:lnSpc>
            </a:pP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байланысты</a:t>
            </a:r>
            <a:r>
              <a:rPr sz="1800" spc="-6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пайда</a:t>
            </a:r>
            <a:r>
              <a:rPr sz="1800" spc="-5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3138"/>
                </a:solidFill>
                <a:latin typeface="Times New Roman"/>
                <a:cs typeface="Times New Roman"/>
              </a:rPr>
              <a:t>болған</a:t>
            </a:r>
            <a:r>
              <a:rPr sz="1800" spc="-7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ақшалар</a:t>
            </a:r>
            <a:r>
              <a:rPr sz="1800" spc="-10" dirty="0">
                <a:solidFill>
                  <a:srgbClr val="253138"/>
                </a:solidFill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04639" y="0"/>
            <a:ext cx="506730" cy="626110"/>
          </a:xfrm>
          <a:custGeom>
            <a:avLst/>
            <a:gdLst/>
            <a:ahLst/>
            <a:cxnLst/>
            <a:rect l="l" t="t" r="r" b="b"/>
            <a:pathLst>
              <a:path w="506729" h="626110">
                <a:moveTo>
                  <a:pt x="168236" y="314959"/>
                </a:moveTo>
                <a:lnTo>
                  <a:pt x="596" y="331470"/>
                </a:lnTo>
                <a:lnTo>
                  <a:pt x="39" y="338816"/>
                </a:lnTo>
                <a:lnTo>
                  <a:pt x="0" y="340106"/>
                </a:lnTo>
                <a:lnTo>
                  <a:pt x="6901" y="385190"/>
                </a:lnTo>
                <a:lnTo>
                  <a:pt x="22201" y="423656"/>
                </a:lnTo>
                <a:lnTo>
                  <a:pt x="70446" y="479933"/>
                </a:lnTo>
                <a:lnTo>
                  <a:pt x="108625" y="503888"/>
                </a:lnTo>
                <a:lnTo>
                  <a:pt x="148043" y="520319"/>
                </a:lnTo>
                <a:lnTo>
                  <a:pt x="134575" y="604774"/>
                </a:lnTo>
                <a:lnTo>
                  <a:pt x="134454" y="605536"/>
                </a:lnTo>
                <a:lnTo>
                  <a:pt x="264502" y="625983"/>
                </a:lnTo>
                <a:lnTo>
                  <a:pt x="267607" y="605536"/>
                </a:lnTo>
                <a:lnTo>
                  <a:pt x="267723" y="604774"/>
                </a:lnTo>
                <a:lnTo>
                  <a:pt x="248627" y="604774"/>
                </a:lnTo>
                <a:lnTo>
                  <a:pt x="155663" y="589661"/>
                </a:lnTo>
                <a:lnTo>
                  <a:pt x="169633" y="507619"/>
                </a:lnTo>
                <a:lnTo>
                  <a:pt x="160362" y="506349"/>
                </a:lnTo>
                <a:lnTo>
                  <a:pt x="140691" y="499409"/>
                </a:lnTo>
                <a:lnTo>
                  <a:pt x="101142" y="479933"/>
                </a:lnTo>
                <a:lnTo>
                  <a:pt x="59162" y="445402"/>
                </a:lnTo>
                <a:lnTo>
                  <a:pt x="26373" y="387074"/>
                </a:lnTo>
                <a:lnTo>
                  <a:pt x="19265" y="349123"/>
                </a:lnTo>
                <a:lnTo>
                  <a:pt x="149186" y="335533"/>
                </a:lnTo>
                <a:lnTo>
                  <a:pt x="168753" y="335533"/>
                </a:lnTo>
                <a:lnTo>
                  <a:pt x="167728" y="324993"/>
                </a:lnTo>
                <a:lnTo>
                  <a:pt x="168197" y="315722"/>
                </a:lnTo>
                <a:lnTo>
                  <a:pt x="168236" y="314959"/>
                </a:lnTo>
                <a:close/>
              </a:path>
              <a:path w="506729" h="626110">
                <a:moveTo>
                  <a:pt x="279234" y="53721"/>
                </a:moveTo>
                <a:lnTo>
                  <a:pt x="239098" y="53998"/>
                </a:lnTo>
                <a:lnTo>
                  <a:pt x="214845" y="65659"/>
                </a:lnTo>
                <a:lnTo>
                  <a:pt x="202403" y="82367"/>
                </a:lnTo>
                <a:lnTo>
                  <a:pt x="197801" y="97456"/>
                </a:lnTo>
                <a:lnTo>
                  <a:pt x="197700" y="97790"/>
                </a:lnTo>
                <a:lnTo>
                  <a:pt x="197098" y="110745"/>
                </a:lnTo>
                <a:lnTo>
                  <a:pt x="197004" y="112775"/>
                </a:lnTo>
                <a:lnTo>
                  <a:pt x="196924" y="114502"/>
                </a:lnTo>
                <a:lnTo>
                  <a:pt x="220052" y="152400"/>
                </a:lnTo>
                <a:lnTo>
                  <a:pt x="254532" y="172815"/>
                </a:lnTo>
                <a:lnTo>
                  <a:pt x="326674" y="204763"/>
                </a:lnTo>
                <a:lnTo>
                  <a:pt x="351227" y="216439"/>
                </a:lnTo>
                <a:lnTo>
                  <a:pt x="397344" y="244982"/>
                </a:lnTo>
                <a:lnTo>
                  <a:pt x="442476" y="300799"/>
                </a:lnTo>
                <a:lnTo>
                  <a:pt x="452404" y="338816"/>
                </a:lnTo>
                <a:lnTo>
                  <a:pt x="450938" y="385190"/>
                </a:lnTo>
                <a:lnTo>
                  <a:pt x="436322" y="433631"/>
                </a:lnTo>
                <a:lnTo>
                  <a:pt x="410460" y="472093"/>
                </a:lnTo>
                <a:lnTo>
                  <a:pt x="373808" y="500076"/>
                </a:lnTo>
                <a:lnTo>
                  <a:pt x="326823" y="517079"/>
                </a:lnTo>
                <a:lnTo>
                  <a:pt x="269963" y="522604"/>
                </a:lnTo>
                <a:lnTo>
                  <a:pt x="262470" y="522732"/>
                </a:lnTo>
                <a:lnTo>
                  <a:pt x="248627" y="604774"/>
                </a:lnTo>
                <a:lnTo>
                  <a:pt x="267723" y="604774"/>
                </a:lnTo>
                <a:lnTo>
                  <a:pt x="277329" y="541527"/>
                </a:lnTo>
                <a:lnTo>
                  <a:pt x="327802" y="536264"/>
                </a:lnTo>
                <a:lnTo>
                  <a:pt x="371572" y="522407"/>
                </a:lnTo>
                <a:lnTo>
                  <a:pt x="408139" y="500380"/>
                </a:lnTo>
                <a:lnTo>
                  <a:pt x="437001" y="470605"/>
                </a:lnTo>
                <a:lnTo>
                  <a:pt x="457588" y="433631"/>
                </a:lnTo>
                <a:lnTo>
                  <a:pt x="469607" y="389509"/>
                </a:lnTo>
                <a:lnTo>
                  <a:pt x="471023" y="342594"/>
                </a:lnTo>
                <a:lnTo>
                  <a:pt x="471138" y="338816"/>
                </a:lnTo>
                <a:lnTo>
                  <a:pt x="459637" y="293195"/>
                </a:lnTo>
                <a:lnTo>
                  <a:pt x="437781" y="258153"/>
                </a:lnTo>
                <a:lnTo>
                  <a:pt x="408520" y="230124"/>
                </a:lnTo>
                <a:lnTo>
                  <a:pt x="360085" y="199898"/>
                </a:lnTo>
                <a:lnTo>
                  <a:pt x="310984" y="177292"/>
                </a:lnTo>
                <a:lnTo>
                  <a:pt x="284986" y="166276"/>
                </a:lnTo>
                <a:lnTo>
                  <a:pt x="263597" y="156416"/>
                </a:lnTo>
                <a:lnTo>
                  <a:pt x="224471" y="130079"/>
                </a:lnTo>
                <a:lnTo>
                  <a:pt x="216513" y="111680"/>
                </a:lnTo>
                <a:lnTo>
                  <a:pt x="217131" y="101219"/>
                </a:lnTo>
                <a:lnTo>
                  <a:pt x="224919" y="83468"/>
                </a:lnTo>
                <a:lnTo>
                  <a:pt x="239435" y="74469"/>
                </a:lnTo>
                <a:lnTo>
                  <a:pt x="257689" y="72018"/>
                </a:lnTo>
                <a:lnTo>
                  <a:pt x="327797" y="72018"/>
                </a:lnTo>
                <a:lnTo>
                  <a:pt x="321935" y="68133"/>
                </a:lnTo>
                <a:lnTo>
                  <a:pt x="309285" y="62055"/>
                </a:lnTo>
                <a:lnTo>
                  <a:pt x="295039" y="57239"/>
                </a:lnTo>
                <a:lnTo>
                  <a:pt x="279234" y="53721"/>
                </a:lnTo>
                <a:close/>
              </a:path>
              <a:path w="506729" h="626110">
                <a:moveTo>
                  <a:pt x="168753" y="335533"/>
                </a:moveTo>
                <a:lnTo>
                  <a:pt x="149186" y="335533"/>
                </a:lnTo>
                <a:lnTo>
                  <a:pt x="153385" y="354312"/>
                </a:lnTo>
                <a:lnTo>
                  <a:pt x="184746" y="398907"/>
                </a:lnTo>
                <a:lnTo>
                  <a:pt x="207040" y="411749"/>
                </a:lnTo>
                <a:lnTo>
                  <a:pt x="207171" y="411749"/>
                </a:lnTo>
                <a:lnTo>
                  <a:pt x="219143" y="415641"/>
                </a:lnTo>
                <a:lnTo>
                  <a:pt x="232244" y="417957"/>
                </a:lnTo>
                <a:lnTo>
                  <a:pt x="263291" y="419169"/>
                </a:lnTo>
                <a:lnTo>
                  <a:pt x="287552" y="411749"/>
                </a:lnTo>
                <a:lnTo>
                  <a:pt x="298509" y="401607"/>
                </a:lnTo>
                <a:lnTo>
                  <a:pt x="254286" y="401607"/>
                </a:lnTo>
                <a:lnTo>
                  <a:pt x="235800" y="400176"/>
                </a:lnTo>
                <a:lnTo>
                  <a:pt x="196365" y="385190"/>
                </a:lnTo>
                <a:lnTo>
                  <a:pt x="169440" y="342594"/>
                </a:lnTo>
                <a:lnTo>
                  <a:pt x="168852" y="336548"/>
                </a:lnTo>
                <a:lnTo>
                  <a:pt x="168753" y="335533"/>
                </a:lnTo>
                <a:close/>
              </a:path>
              <a:path w="506729" h="626110">
                <a:moveTo>
                  <a:pt x="106304" y="0"/>
                </a:moveTo>
                <a:lnTo>
                  <a:pt x="82014" y="0"/>
                </a:lnTo>
                <a:lnTo>
                  <a:pt x="80220" y="1919"/>
                </a:lnTo>
                <a:lnTo>
                  <a:pt x="60375" y="38847"/>
                </a:lnTo>
                <a:lnTo>
                  <a:pt x="48661" y="82367"/>
                </a:lnTo>
                <a:lnTo>
                  <a:pt x="48559" y="82744"/>
                </a:lnTo>
                <a:lnTo>
                  <a:pt x="48475" y="83057"/>
                </a:lnTo>
                <a:lnTo>
                  <a:pt x="47217" y="121030"/>
                </a:lnTo>
                <a:lnTo>
                  <a:pt x="47147" y="123140"/>
                </a:lnTo>
                <a:lnTo>
                  <a:pt x="47069" y="125475"/>
                </a:lnTo>
                <a:lnTo>
                  <a:pt x="46959" y="128809"/>
                </a:lnTo>
                <a:lnTo>
                  <a:pt x="46917" y="130079"/>
                </a:lnTo>
                <a:lnTo>
                  <a:pt x="46816" y="133125"/>
                </a:lnTo>
                <a:lnTo>
                  <a:pt x="57936" y="180149"/>
                </a:lnTo>
                <a:lnTo>
                  <a:pt x="79550" y="215431"/>
                </a:lnTo>
                <a:lnTo>
                  <a:pt x="108927" y="243713"/>
                </a:lnTo>
                <a:lnTo>
                  <a:pt x="141597" y="265429"/>
                </a:lnTo>
                <a:lnTo>
                  <a:pt x="176745" y="283336"/>
                </a:lnTo>
                <a:lnTo>
                  <a:pt x="214337" y="299339"/>
                </a:lnTo>
                <a:lnTo>
                  <a:pt x="233226" y="307623"/>
                </a:lnTo>
                <a:lnTo>
                  <a:pt x="275678" y="331216"/>
                </a:lnTo>
                <a:lnTo>
                  <a:pt x="294220" y="370586"/>
                </a:lnTo>
                <a:lnTo>
                  <a:pt x="286592" y="389229"/>
                </a:lnTo>
                <a:lnTo>
                  <a:pt x="272249" y="398764"/>
                </a:lnTo>
                <a:lnTo>
                  <a:pt x="254286" y="401607"/>
                </a:lnTo>
                <a:lnTo>
                  <a:pt x="298509" y="401607"/>
                </a:lnTo>
                <a:lnTo>
                  <a:pt x="304288" y="396257"/>
                </a:lnTo>
                <a:lnTo>
                  <a:pt x="312762" y="373252"/>
                </a:lnTo>
                <a:lnTo>
                  <a:pt x="313482" y="355369"/>
                </a:lnTo>
                <a:lnTo>
                  <a:pt x="309380" y="340106"/>
                </a:lnTo>
                <a:lnTo>
                  <a:pt x="274898" y="306181"/>
                </a:lnTo>
                <a:lnTo>
                  <a:pt x="240366" y="289290"/>
                </a:lnTo>
                <a:lnTo>
                  <a:pt x="212406" y="277616"/>
                </a:lnTo>
                <a:lnTo>
                  <a:pt x="184492" y="265810"/>
                </a:lnTo>
                <a:lnTo>
                  <a:pt x="135646" y="239182"/>
                </a:lnTo>
                <a:lnTo>
                  <a:pt x="94593" y="203257"/>
                </a:lnTo>
                <a:lnTo>
                  <a:pt x="65610" y="133125"/>
                </a:lnTo>
                <a:lnTo>
                  <a:pt x="67144" y="85725"/>
                </a:lnTo>
                <a:lnTo>
                  <a:pt x="81499" y="37488"/>
                </a:lnTo>
                <a:lnTo>
                  <a:pt x="106304" y="0"/>
                </a:lnTo>
                <a:close/>
              </a:path>
              <a:path w="506729" h="626110">
                <a:moveTo>
                  <a:pt x="327797" y="72018"/>
                </a:moveTo>
                <a:lnTo>
                  <a:pt x="257689" y="72018"/>
                </a:lnTo>
                <a:lnTo>
                  <a:pt x="276694" y="73914"/>
                </a:lnTo>
                <a:lnTo>
                  <a:pt x="290116" y="76652"/>
                </a:lnTo>
                <a:lnTo>
                  <a:pt x="331183" y="100435"/>
                </a:lnTo>
                <a:lnTo>
                  <a:pt x="344092" y="136485"/>
                </a:lnTo>
                <a:lnTo>
                  <a:pt x="344503" y="147341"/>
                </a:lnTo>
                <a:lnTo>
                  <a:pt x="344512" y="147574"/>
                </a:lnTo>
                <a:lnTo>
                  <a:pt x="506183" y="129285"/>
                </a:lnTo>
                <a:lnTo>
                  <a:pt x="505714" y="125475"/>
                </a:lnTo>
                <a:lnTo>
                  <a:pt x="361784" y="125475"/>
                </a:lnTo>
                <a:lnTo>
                  <a:pt x="358308" y="111013"/>
                </a:lnTo>
                <a:lnTo>
                  <a:pt x="332955" y="75438"/>
                </a:lnTo>
                <a:lnTo>
                  <a:pt x="327797" y="72018"/>
                </a:lnTo>
                <a:close/>
              </a:path>
              <a:path w="506729" h="626110">
                <a:moveTo>
                  <a:pt x="443356" y="0"/>
                </a:moveTo>
                <a:lnTo>
                  <a:pt x="414763" y="0"/>
                </a:lnTo>
                <a:lnTo>
                  <a:pt x="422363" y="5333"/>
                </a:lnTo>
                <a:lnTo>
                  <a:pt x="445631" y="27122"/>
                </a:lnTo>
                <a:lnTo>
                  <a:pt x="463923" y="52292"/>
                </a:lnTo>
                <a:lnTo>
                  <a:pt x="477119" y="80843"/>
                </a:lnTo>
                <a:lnTo>
                  <a:pt x="485101" y="112775"/>
                </a:lnTo>
                <a:lnTo>
                  <a:pt x="361784" y="125475"/>
                </a:lnTo>
                <a:lnTo>
                  <a:pt x="505714" y="125475"/>
                </a:lnTo>
                <a:lnTo>
                  <a:pt x="505186" y="121189"/>
                </a:lnTo>
                <a:lnTo>
                  <a:pt x="497784" y="83468"/>
                </a:lnTo>
                <a:lnTo>
                  <a:pt x="497703" y="83057"/>
                </a:lnTo>
                <a:lnTo>
                  <a:pt x="497642" y="82744"/>
                </a:lnTo>
                <a:lnTo>
                  <a:pt x="483354" y="48386"/>
                </a:lnTo>
                <a:lnTo>
                  <a:pt x="462447" y="18125"/>
                </a:lnTo>
                <a:lnTo>
                  <a:pt x="443356" y="0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54663" y="2877311"/>
            <a:ext cx="539115" cy="1099185"/>
          </a:xfrm>
          <a:custGeom>
            <a:avLst/>
            <a:gdLst/>
            <a:ahLst/>
            <a:cxnLst/>
            <a:rect l="l" t="t" r="r" b="b"/>
            <a:pathLst>
              <a:path w="539115" h="1099185">
                <a:moveTo>
                  <a:pt x="215264" y="685164"/>
                </a:moveTo>
                <a:lnTo>
                  <a:pt x="0" y="720089"/>
                </a:lnTo>
                <a:lnTo>
                  <a:pt x="10673" y="774459"/>
                </a:lnTo>
                <a:lnTo>
                  <a:pt x="29929" y="821078"/>
                </a:lnTo>
                <a:lnTo>
                  <a:pt x="56530" y="860472"/>
                </a:lnTo>
                <a:lnTo>
                  <a:pt x="89238" y="893167"/>
                </a:lnTo>
                <a:lnTo>
                  <a:pt x="126814" y="919688"/>
                </a:lnTo>
                <a:lnTo>
                  <a:pt x="168020" y="940562"/>
                </a:lnTo>
                <a:lnTo>
                  <a:pt x="215437" y="957510"/>
                </a:lnTo>
                <a:lnTo>
                  <a:pt x="231647" y="961898"/>
                </a:lnTo>
                <a:lnTo>
                  <a:pt x="218058" y="1083310"/>
                </a:lnTo>
                <a:lnTo>
                  <a:pt x="381000" y="1099185"/>
                </a:lnTo>
                <a:lnTo>
                  <a:pt x="392937" y="981075"/>
                </a:lnTo>
                <a:lnTo>
                  <a:pt x="445598" y="975282"/>
                </a:lnTo>
                <a:lnTo>
                  <a:pt x="493825" y="963122"/>
                </a:lnTo>
                <a:lnTo>
                  <a:pt x="537007" y="944559"/>
                </a:lnTo>
                <a:lnTo>
                  <a:pt x="538860" y="943324"/>
                </a:lnTo>
                <a:lnTo>
                  <a:pt x="538860" y="803782"/>
                </a:lnTo>
                <a:lnTo>
                  <a:pt x="330200" y="803782"/>
                </a:lnTo>
                <a:lnTo>
                  <a:pt x="319605" y="802669"/>
                </a:lnTo>
                <a:lnTo>
                  <a:pt x="260681" y="776390"/>
                </a:lnTo>
                <a:lnTo>
                  <a:pt x="222164" y="720320"/>
                </a:lnTo>
                <a:lnTo>
                  <a:pt x="215264" y="685164"/>
                </a:lnTo>
                <a:close/>
              </a:path>
              <a:path w="539115" h="1099185">
                <a:moveTo>
                  <a:pt x="316102" y="0"/>
                </a:moveTo>
                <a:lnTo>
                  <a:pt x="302640" y="121412"/>
                </a:lnTo>
                <a:lnTo>
                  <a:pt x="251905" y="126582"/>
                </a:lnTo>
                <a:lnTo>
                  <a:pt x="205722" y="138197"/>
                </a:lnTo>
                <a:lnTo>
                  <a:pt x="164536" y="156275"/>
                </a:lnTo>
                <a:lnTo>
                  <a:pt x="128793" y="180832"/>
                </a:lnTo>
                <a:lnTo>
                  <a:pt x="98938" y="211883"/>
                </a:lnTo>
                <a:lnTo>
                  <a:pt x="75416" y="249445"/>
                </a:lnTo>
                <a:lnTo>
                  <a:pt x="58671" y="293535"/>
                </a:lnTo>
                <a:lnTo>
                  <a:pt x="49148" y="344170"/>
                </a:lnTo>
                <a:lnTo>
                  <a:pt x="47961" y="394842"/>
                </a:lnTo>
                <a:lnTo>
                  <a:pt x="47860" y="399168"/>
                </a:lnTo>
                <a:lnTo>
                  <a:pt x="56387" y="446119"/>
                </a:lnTo>
                <a:lnTo>
                  <a:pt x="73550" y="486092"/>
                </a:lnTo>
                <a:lnTo>
                  <a:pt x="97821" y="519684"/>
                </a:lnTo>
                <a:lnTo>
                  <a:pt x="128191" y="548203"/>
                </a:lnTo>
                <a:lnTo>
                  <a:pt x="163306" y="572484"/>
                </a:lnTo>
                <a:lnTo>
                  <a:pt x="201897" y="593478"/>
                </a:lnTo>
                <a:lnTo>
                  <a:pt x="242696" y="612139"/>
                </a:lnTo>
                <a:lnTo>
                  <a:pt x="333869" y="644786"/>
                </a:lnTo>
                <a:lnTo>
                  <a:pt x="359917" y="655065"/>
                </a:lnTo>
                <a:lnTo>
                  <a:pt x="390280" y="670466"/>
                </a:lnTo>
                <a:lnTo>
                  <a:pt x="413083" y="689022"/>
                </a:lnTo>
                <a:lnTo>
                  <a:pt x="426765" y="712412"/>
                </a:lnTo>
                <a:lnTo>
                  <a:pt x="429767" y="742314"/>
                </a:lnTo>
                <a:lnTo>
                  <a:pt x="419925" y="772832"/>
                </a:lnTo>
                <a:lnTo>
                  <a:pt x="399033" y="792813"/>
                </a:lnTo>
                <a:lnTo>
                  <a:pt x="368617" y="802911"/>
                </a:lnTo>
                <a:lnTo>
                  <a:pt x="330200" y="803782"/>
                </a:lnTo>
                <a:lnTo>
                  <a:pt x="538860" y="803782"/>
                </a:lnTo>
                <a:lnTo>
                  <a:pt x="538860" y="529706"/>
                </a:lnTo>
                <a:lnTo>
                  <a:pt x="519387" y="517949"/>
                </a:lnTo>
                <a:lnTo>
                  <a:pt x="478916" y="498728"/>
                </a:lnTo>
                <a:lnTo>
                  <a:pt x="432107" y="480369"/>
                </a:lnTo>
                <a:lnTo>
                  <a:pt x="417194" y="474979"/>
                </a:lnTo>
                <a:lnTo>
                  <a:pt x="381190" y="460803"/>
                </a:lnTo>
                <a:lnTo>
                  <a:pt x="311376" y="429305"/>
                </a:lnTo>
                <a:lnTo>
                  <a:pt x="269958" y="386292"/>
                </a:lnTo>
                <a:lnTo>
                  <a:pt x="267334" y="356742"/>
                </a:lnTo>
                <a:lnTo>
                  <a:pt x="273226" y="330618"/>
                </a:lnTo>
                <a:lnTo>
                  <a:pt x="290464" y="310816"/>
                </a:lnTo>
                <a:lnTo>
                  <a:pt x="320680" y="299467"/>
                </a:lnTo>
                <a:lnTo>
                  <a:pt x="365505" y="298703"/>
                </a:lnTo>
                <a:lnTo>
                  <a:pt x="538860" y="298703"/>
                </a:lnTo>
                <a:lnTo>
                  <a:pt x="538860" y="165821"/>
                </a:lnTo>
                <a:lnTo>
                  <a:pt x="496268" y="147224"/>
                </a:lnTo>
                <a:lnTo>
                  <a:pt x="468756" y="138684"/>
                </a:lnTo>
                <a:lnTo>
                  <a:pt x="482218" y="17145"/>
                </a:lnTo>
                <a:lnTo>
                  <a:pt x="316102" y="0"/>
                </a:lnTo>
                <a:close/>
              </a:path>
              <a:path w="539115" h="1099185">
                <a:moveTo>
                  <a:pt x="538860" y="298703"/>
                </a:moveTo>
                <a:lnTo>
                  <a:pt x="365505" y="298703"/>
                </a:lnTo>
                <a:lnTo>
                  <a:pt x="381107" y="300289"/>
                </a:lnTo>
                <a:lnTo>
                  <a:pt x="395541" y="302910"/>
                </a:lnTo>
                <a:lnTo>
                  <a:pt x="446178" y="325816"/>
                </a:lnTo>
                <a:lnTo>
                  <a:pt x="476619" y="368405"/>
                </a:lnTo>
                <a:lnTo>
                  <a:pt x="482218" y="394842"/>
                </a:lnTo>
                <a:lnTo>
                  <a:pt x="538860" y="386292"/>
                </a:lnTo>
                <a:lnTo>
                  <a:pt x="538860" y="298703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14402" y="6144869"/>
            <a:ext cx="748030" cy="713740"/>
          </a:xfrm>
          <a:custGeom>
            <a:avLst/>
            <a:gdLst/>
            <a:ahLst/>
            <a:cxnLst/>
            <a:rect l="l" t="t" r="r" b="b"/>
            <a:pathLst>
              <a:path w="748029" h="713740">
                <a:moveTo>
                  <a:pt x="282922" y="0"/>
                </a:moveTo>
                <a:lnTo>
                  <a:pt x="123156" y="49568"/>
                </a:lnTo>
                <a:lnTo>
                  <a:pt x="158716" y="166433"/>
                </a:lnTo>
                <a:lnTo>
                  <a:pt x="114035" y="191125"/>
                </a:lnTo>
                <a:lnTo>
                  <a:pt x="76092" y="219963"/>
                </a:lnTo>
                <a:lnTo>
                  <a:pt x="45302" y="252782"/>
                </a:lnTo>
                <a:lnTo>
                  <a:pt x="22080" y="289418"/>
                </a:lnTo>
                <a:lnTo>
                  <a:pt x="6840" y="329706"/>
                </a:lnTo>
                <a:lnTo>
                  <a:pt x="0" y="373482"/>
                </a:lnTo>
                <a:lnTo>
                  <a:pt x="1972" y="420581"/>
                </a:lnTo>
                <a:lnTo>
                  <a:pt x="13174" y="470839"/>
                </a:lnTo>
                <a:lnTo>
                  <a:pt x="33700" y="521868"/>
                </a:lnTo>
                <a:lnTo>
                  <a:pt x="60080" y="561641"/>
                </a:lnTo>
                <a:lnTo>
                  <a:pt x="91527" y="591532"/>
                </a:lnTo>
                <a:lnTo>
                  <a:pt x="127252" y="612913"/>
                </a:lnTo>
                <a:lnTo>
                  <a:pt x="166464" y="627154"/>
                </a:lnTo>
                <a:lnTo>
                  <a:pt x="208377" y="635627"/>
                </a:lnTo>
                <a:lnTo>
                  <a:pt x="252200" y="639706"/>
                </a:lnTo>
                <a:lnTo>
                  <a:pt x="297146" y="640760"/>
                </a:lnTo>
                <a:lnTo>
                  <a:pt x="331243" y="639088"/>
                </a:lnTo>
                <a:lnTo>
                  <a:pt x="393961" y="634908"/>
                </a:lnTo>
                <a:lnTo>
                  <a:pt x="421987" y="634072"/>
                </a:lnTo>
                <a:lnTo>
                  <a:pt x="484280" y="644368"/>
                </a:lnTo>
                <a:lnTo>
                  <a:pt x="520666" y="686823"/>
                </a:lnTo>
                <a:lnTo>
                  <a:pt x="523114" y="713130"/>
                </a:lnTo>
                <a:lnTo>
                  <a:pt x="746680" y="713130"/>
                </a:lnTo>
                <a:lnTo>
                  <a:pt x="745713" y="659338"/>
                </a:lnTo>
                <a:lnTo>
                  <a:pt x="733645" y="608919"/>
                </a:lnTo>
                <a:lnTo>
                  <a:pt x="710776" y="555116"/>
                </a:lnTo>
                <a:lnTo>
                  <a:pt x="680417" y="514144"/>
                </a:lnTo>
                <a:lnTo>
                  <a:pt x="644101" y="484344"/>
                </a:lnTo>
                <a:lnTo>
                  <a:pt x="603357" y="464056"/>
                </a:lnTo>
                <a:lnTo>
                  <a:pt x="559716" y="451619"/>
                </a:lnTo>
                <a:lnTo>
                  <a:pt x="514709" y="445374"/>
                </a:lnTo>
                <a:lnTo>
                  <a:pt x="469866" y="443661"/>
                </a:lnTo>
                <a:lnTo>
                  <a:pt x="452687" y="443864"/>
                </a:lnTo>
                <a:lnTo>
                  <a:pt x="435877" y="444404"/>
                </a:lnTo>
                <a:lnTo>
                  <a:pt x="403699" y="446100"/>
                </a:lnTo>
                <a:lnTo>
                  <a:pt x="347477" y="447655"/>
                </a:lnTo>
                <a:lnTo>
                  <a:pt x="288228" y="445822"/>
                </a:lnTo>
                <a:lnTo>
                  <a:pt x="233118" y="422636"/>
                </a:lnTo>
                <a:lnTo>
                  <a:pt x="214147" y="370185"/>
                </a:lnTo>
                <a:lnTo>
                  <a:pt x="222184" y="345192"/>
                </a:lnTo>
                <a:lnTo>
                  <a:pt x="286478" y="304520"/>
                </a:lnTo>
                <a:lnTo>
                  <a:pt x="329537" y="294631"/>
                </a:lnTo>
                <a:lnTo>
                  <a:pt x="342485" y="294004"/>
                </a:lnTo>
                <a:lnTo>
                  <a:pt x="371548" y="297668"/>
                </a:lnTo>
                <a:lnTo>
                  <a:pt x="396206" y="308187"/>
                </a:lnTo>
                <a:lnTo>
                  <a:pt x="416387" y="324855"/>
                </a:lnTo>
                <a:lnTo>
                  <a:pt x="432020" y="346963"/>
                </a:lnTo>
                <a:lnTo>
                  <a:pt x="609439" y="237223"/>
                </a:lnTo>
                <a:lnTo>
                  <a:pt x="581391" y="199750"/>
                </a:lnTo>
                <a:lnTo>
                  <a:pt x="548761" y="168821"/>
                </a:lnTo>
                <a:lnTo>
                  <a:pt x="511665" y="144554"/>
                </a:lnTo>
                <a:lnTo>
                  <a:pt x="470219" y="127071"/>
                </a:lnTo>
                <a:lnTo>
                  <a:pt x="424539" y="116493"/>
                </a:lnTo>
                <a:lnTo>
                  <a:pt x="374743" y="112941"/>
                </a:lnTo>
                <a:lnTo>
                  <a:pt x="361076" y="113181"/>
                </a:lnTo>
                <a:lnTo>
                  <a:pt x="347136" y="113907"/>
                </a:lnTo>
                <a:lnTo>
                  <a:pt x="332934" y="115132"/>
                </a:lnTo>
                <a:lnTo>
                  <a:pt x="318482" y="116865"/>
                </a:lnTo>
                <a:lnTo>
                  <a:pt x="282922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188315"/>
            <a:ext cx="366395" cy="1099185"/>
          </a:xfrm>
          <a:custGeom>
            <a:avLst/>
            <a:gdLst/>
            <a:ahLst/>
            <a:cxnLst/>
            <a:rect l="l" t="t" r="r" b="b"/>
            <a:pathLst>
              <a:path w="366395" h="1099185">
                <a:moveTo>
                  <a:pt x="51" y="802300"/>
                </a:moveTo>
                <a:lnTo>
                  <a:pt x="0" y="1092827"/>
                </a:lnTo>
                <a:lnTo>
                  <a:pt x="58944" y="1098573"/>
                </a:lnTo>
                <a:lnTo>
                  <a:pt x="70963" y="980463"/>
                </a:lnTo>
                <a:lnTo>
                  <a:pt x="123597" y="974635"/>
                </a:lnTo>
                <a:lnTo>
                  <a:pt x="171805" y="962455"/>
                </a:lnTo>
                <a:lnTo>
                  <a:pt x="214976" y="943885"/>
                </a:lnTo>
                <a:lnTo>
                  <a:pt x="252499" y="918884"/>
                </a:lnTo>
                <a:lnTo>
                  <a:pt x="283760" y="887412"/>
                </a:lnTo>
                <a:lnTo>
                  <a:pt x="308149" y="849429"/>
                </a:lnTo>
                <a:lnTo>
                  <a:pt x="325052" y="804895"/>
                </a:lnTo>
                <a:lnTo>
                  <a:pt x="325348" y="803171"/>
                </a:lnTo>
                <a:lnTo>
                  <a:pt x="8224" y="803171"/>
                </a:lnTo>
                <a:lnTo>
                  <a:pt x="51" y="802300"/>
                </a:lnTo>
                <a:close/>
              </a:path>
              <a:path w="366395" h="1099185">
                <a:moveTo>
                  <a:pt x="0" y="433839"/>
                </a:moveTo>
                <a:lnTo>
                  <a:pt x="0" y="639967"/>
                </a:lnTo>
                <a:lnTo>
                  <a:pt x="11873" y="644175"/>
                </a:lnTo>
                <a:lnTo>
                  <a:pt x="37894" y="654454"/>
                </a:lnTo>
                <a:lnTo>
                  <a:pt x="68243" y="669855"/>
                </a:lnTo>
                <a:lnTo>
                  <a:pt x="91034" y="688411"/>
                </a:lnTo>
                <a:lnTo>
                  <a:pt x="104708" y="711801"/>
                </a:lnTo>
                <a:lnTo>
                  <a:pt x="107704" y="741703"/>
                </a:lnTo>
                <a:lnTo>
                  <a:pt x="97868" y="772221"/>
                </a:lnTo>
                <a:lnTo>
                  <a:pt x="76987" y="792202"/>
                </a:lnTo>
                <a:lnTo>
                  <a:pt x="46594" y="802300"/>
                </a:lnTo>
                <a:lnTo>
                  <a:pt x="8224" y="803171"/>
                </a:lnTo>
                <a:lnTo>
                  <a:pt x="325348" y="803171"/>
                </a:lnTo>
                <a:lnTo>
                  <a:pt x="333857" y="753768"/>
                </a:lnTo>
                <a:lnTo>
                  <a:pt x="333896" y="741703"/>
                </a:lnTo>
                <a:lnTo>
                  <a:pt x="333992" y="711801"/>
                </a:lnTo>
                <a:lnTo>
                  <a:pt x="334046" y="695313"/>
                </a:lnTo>
                <a:lnTo>
                  <a:pt x="322319" y="645713"/>
                </a:lnTo>
                <a:lnTo>
                  <a:pt x="300731" y="604042"/>
                </a:lnTo>
                <a:lnTo>
                  <a:pt x="271337" y="569373"/>
                </a:lnTo>
                <a:lnTo>
                  <a:pt x="236190" y="540781"/>
                </a:lnTo>
                <a:lnTo>
                  <a:pt x="197346" y="517337"/>
                </a:lnTo>
                <a:lnTo>
                  <a:pt x="156857" y="498117"/>
                </a:lnTo>
                <a:lnTo>
                  <a:pt x="110074" y="479740"/>
                </a:lnTo>
                <a:lnTo>
                  <a:pt x="95172" y="474368"/>
                </a:lnTo>
                <a:lnTo>
                  <a:pt x="43022" y="453652"/>
                </a:lnTo>
                <a:lnTo>
                  <a:pt x="28116" y="447444"/>
                </a:lnTo>
                <a:lnTo>
                  <a:pt x="0" y="433839"/>
                </a:lnTo>
                <a:close/>
              </a:path>
              <a:path w="366395" h="1099185">
                <a:moveTo>
                  <a:pt x="346944" y="298092"/>
                </a:moveTo>
                <a:lnTo>
                  <a:pt x="43478" y="298092"/>
                </a:lnTo>
                <a:lnTo>
                  <a:pt x="59087" y="299678"/>
                </a:lnTo>
                <a:lnTo>
                  <a:pt x="73535" y="302299"/>
                </a:lnTo>
                <a:lnTo>
                  <a:pt x="124182" y="325205"/>
                </a:lnTo>
                <a:lnTo>
                  <a:pt x="154617" y="367794"/>
                </a:lnTo>
                <a:lnTo>
                  <a:pt x="160197" y="394231"/>
                </a:lnTo>
                <a:lnTo>
                  <a:pt x="366293" y="363116"/>
                </a:lnTo>
                <a:lnTo>
                  <a:pt x="355337" y="317613"/>
                </a:lnTo>
                <a:lnTo>
                  <a:pt x="346944" y="298092"/>
                </a:lnTo>
                <a:close/>
              </a:path>
              <a:path w="366395" h="1099185">
                <a:moveTo>
                  <a:pt x="0" y="0"/>
                </a:moveTo>
                <a:lnTo>
                  <a:pt x="0" y="298833"/>
                </a:lnTo>
                <a:lnTo>
                  <a:pt x="43478" y="298092"/>
                </a:lnTo>
                <a:lnTo>
                  <a:pt x="346944" y="298092"/>
                </a:lnTo>
                <a:lnTo>
                  <a:pt x="313104" y="239418"/>
                </a:lnTo>
                <a:lnTo>
                  <a:pt x="281953" y="207038"/>
                </a:lnTo>
                <a:lnTo>
                  <a:pt x="244196" y="179343"/>
                </a:lnTo>
                <a:lnTo>
                  <a:pt x="199898" y="156487"/>
                </a:lnTo>
                <a:lnTo>
                  <a:pt x="160678" y="142057"/>
                </a:lnTo>
                <a:lnTo>
                  <a:pt x="146710" y="137945"/>
                </a:lnTo>
                <a:lnTo>
                  <a:pt x="160147" y="16533"/>
                </a:lnTo>
                <a:lnTo>
                  <a:pt x="0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5586984"/>
            <a:ext cx="1906905" cy="1271270"/>
            <a:chOff x="0" y="5586984"/>
            <a:chExt cx="1906905" cy="1271270"/>
          </a:xfrm>
        </p:grpSpPr>
        <p:sp>
          <p:nvSpPr>
            <p:cNvPr id="7" name="object 7"/>
            <p:cNvSpPr/>
            <p:nvPr/>
          </p:nvSpPr>
          <p:spPr>
            <a:xfrm>
              <a:off x="649274" y="5893983"/>
              <a:ext cx="1257300" cy="941705"/>
            </a:xfrm>
            <a:custGeom>
              <a:avLst/>
              <a:gdLst/>
              <a:ahLst/>
              <a:cxnLst/>
              <a:rect l="l" t="t" r="r" b="b"/>
              <a:pathLst>
                <a:path w="1257300" h="941704">
                  <a:moveTo>
                    <a:pt x="1079796" y="0"/>
                  </a:moveTo>
                  <a:lnTo>
                    <a:pt x="1037158" y="2728"/>
                  </a:lnTo>
                  <a:lnTo>
                    <a:pt x="1000183" y="12000"/>
                  </a:lnTo>
                  <a:lnTo>
                    <a:pt x="964699" y="28919"/>
                  </a:lnTo>
                  <a:lnTo>
                    <a:pt x="930504" y="52410"/>
                  </a:lnTo>
                  <a:lnTo>
                    <a:pt x="897395" y="81401"/>
                  </a:lnTo>
                  <a:lnTo>
                    <a:pt x="865170" y="114820"/>
                  </a:lnTo>
                  <a:lnTo>
                    <a:pt x="833625" y="151593"/>
                  </a:lnTo>
                  <a:lnTo>
                    <a:pt x="802558" y="190647"/>
                  </a:lnTo>
                  <a:lnTo>
                    <a:pt x="741048" y="271308"/>
                  </a:lnTo>
                  <a:lnTo>
                    <a:pt x="710199" y="310769"/>
                  </a:lnTo>
                  <a:lnTo>
                    <a:pt x="679018" y="348219"/>
                  </a:lnTo>
                  <a:lnTo>
                    <a:pt x="628458" y="402504"/>
                  </a:lnTo>
                  <a:lnTo>
                    <a:pt x="598065" y="432527"/>
                  </a:lnTo>
                  <a:lnTo>
                    <a:pt x="564599" y="463904"/>
                  </a:lnTo>
                  <a:lnTo>
                    <a:pt x="528314" y="496212"/>
                  </a:lnTo>
                  <a:lnTo>
                    <a:pt x="489464" y="529027"/>
                  </a:lnTo>
                  <a:lnTo>
                    <a:pt x="448301" y="561925"/>
                  </a:lnTo>
                  <a:lnTo>
                    <a:pt x="405079" y="594481"/>
                  </a:lnTo>
                  <a:lnTo>
                    <a:pt x="360050" y="626273"/>
                  </a:lnTo>
                  <a:lnTo>
                    <a:pt x="313469" y="656875"/>
                  </a:lnTo>
                  <a:lnTo>
                    <a:pt x="265588" y="685863"/>
                  </a:lnTo>
                  <a:lnTo>
                    <a:pt x="216660" y="712815"/>
                  </a:lnTo>
                  <a:lnTo>
                    <a:pt x="166938" y="737305"/>
                  </a:lnTo>
                  <a:lnTo>
                    <a:pt x="116677" y="758909"/>
                  </a:lnTo>
                  <a:lnTo>
                    <a:pt x="66127" y="777205"/>
                  </a:lnTo>
                  <a:lnTo>
                    <a:pt x="15544" y="791766"/>
                  </a:lnTo>
                  <a:lnTo>
                    <a:pt x="0" y="922494"/>
                  </a:lnTo>
                  <a:lnTo>
                    <a:pt x="225818" y="941157"/>
                  </a:lnTo>
                  <a:lnTo>
                    <a:pt x="277150" y="936166"/>
                  </a:lnTo>
                  <a:lnTo>
                    <a:pt x="328342" y="929604"/>
                  </a:lnTo>
                  <a:lnTo>
                    <a:pt x="379350" y="921491"/>
                  </a:lnTo>
                  <a:lnTo>
                    <a:pt x="430124" y="911846"/>
                  </a:lnTo>
                  <a:lnTo>
                    <a:pt x="480620" y="900688"/>
                  </a:lnTo>
                  <a:lnTo>
                    <a:pt x="530790" y="888037"/>
                  </a:lnTo>
                  <a:lnTo>
                    <a:pt x="580587" y="873911"/>
                  </a:lnTo>
                  <a:lnTo>
                    <a:pt x="629966" y="858331"/>
                  </a:lnTo>
                  <a:lnTo>
                    <a:pt x="678878" y="841314"/>
                  </a:lnTo>
                  <a:lnTo>
                    <a:pt x="727278" y="822881"/>
                  </a:lnTo>
                  <a:lnTo>
                    <a:pt x="775433" y="802426"/>
                  </a:lnTo>
                  <a:lnTo>
                    <a:pt x="822255" y="780184"/>
                  </a:lnTo>
                  <a:lnTo>
                    <a:pt x="867579" y="756196"/>
                  </a:lnTo>
                  <a:lnTo>
                    <a:pt x="911241" y="730500"/>
                  </a:lnTo>
                  <a:lnTo>
                    <a:pt x="953077" y="703135"/>
                  </a:lnTo>
                  <a:lnTo>
                    <a:pt x="992923" y="674140"/>
                  </a:lnTo>
                  <a:lnTo>
                    <a:pt x="1030614" y="643553"/>
                  </a:lnTo>
                  <a:lnTo>
                    <a:pt x="1065987" y="611414"/>
                  </a:lnTo>
                  <a:lnTo>
                    <a:pt x="1098877" y="577760"/>
                  </a:lnTo>
                  <a:lnTo>
                    <a:pt x="1129121" y="542632"/>
                  </a:lnTo>
                  <a:lnTo>
                    <a:pt x="1156554" y="506067"/>
                  </a:lnTo>
                  <a:lnTo>
                    <a:pt x="1181013" y="468105"/>
                  </a:lnTo>
                  <a:lnTo>
                    <a:pt x="1202333" y="428784"/>
                  </a:lnTo>
                  <a:lnTo>
                    <a:pt x="1220350" y="388143"/>
                  </a:lnTo>
                  <a:lnTo>
                    <a:pt x="1234900" y="346222"/>
                  </a:lnTo>
                  <a:lnTo>
                    <a:pt x="1245819" y="303058"/>
                  </a:lnTo>
                  <a:lnTo>
                    <a:pt x="1254486" y="251212"/>
                  </a:lnTo>
                  <a:lnTo>
                    <a:pt x="1257249" y="204518"/>
                  </a:lnTo>
                  <a:lnTo>
                    <a:pt x="1252532" y="149657"/>
                  </a:lnTo>
                  <a:lnTo>
                    <a:pt x="1239112" y="103744"/>
                  </a:lnTo>
                  <a:lnTo>
                    <a:pt x="1218083" y="66541"/>
                  </a:lnTo>
                  <a:lnTo>
                    <a:pt x="1190542" y="37806"/>
                  </a:lnTo>
                  <a:lnTo>
                    <a:pt x="1157583" y="17297"/>
                  </a:lnTo>
                  <a:lnTo>
                    <a:pt x="1120303" y="4776"/>
                  </a:lnTo>
                  <a:lnTo>
                    <a:pt x="1079796" y="0"/>
                  </a:lnTo>
                  <a:close/>
                </a:path>
              </a:pathLst>
            </a:custGeom>
            <a:solidFill>
              <a:srgbClr val="455A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9274" y="6067094"/>
              <a:ext cx="1193800" cy="713105"/>
            </a:xfrm>
            <a:custGeom>
              <a:avLst/>
              <a:gdLst/>
              <a:ahLst/>
              <a:cxnLst/>
              <a:rect l="l" t="t" r="r" b="b"/>
              <a:pathLst>
                <a:path w="1193800" h="713104">
                  <a:moveTo>
                    <a:pt x="1183335" y="0"/>
                  </a:moveTo>
                  <a:lnTo>
                    <a:pt x="1177112" y="1536"/>
                  </a:lnTo>
                  <a:lnTo>
                    <a:pt x="1175461" y="6197"/>
                  </a:lnTo>
                  <a:lnTo>
                    <a:pt x="1155386" y="47198"/>
                  </a:lnTo>
                  <a:lnTo>
                    <a:pt x="1133243" y="87395"/>
                  </a:lnTo>
                  <a:lnTo>
                    <a:pt x="1109114" y="126737"/>
                  </a:lnTo>
                  <a:lnTo>
                    <a:pt x="1083081" y="165178"/>
                  </a:lnTo>
                  <a:lnTo>
                    <a:pt x="1055229" y="202670"/>
                  </a:lnTo>
                  <a:lnTo>
                    <a:pt x="1025641" y="239164"/>
                  </a:lnTo>
                  <a:lnTo>
                    <a:pt x="994399" y="274613"/>
                  </a:lnTo>
                  <a:lnTo>
                    <a:pt x="961588" y="308968"/>
                  </a:lnTo>
                  <a:lnTo>
                    <a:pt x="927289" y="342181"/>
                  </a:lnTo>
                  <a:lnTo>
                    <a:pt x="891587" y="374204"/>
                  </a:lnTo>
                  <a:lnTo>
                    <a:pt x="854564" y="404990"/>
                  </a:lnTo>
                  <a:lnTo>
                    <a:pt x="816304" y="434489"/>
                  </a:lnTo>
                  <a:lnTo>
                    <a:pt x="776890" y="462655"/>
                  </a:lnTo>
                  <a:lnTo>
                    <a:pt x="736405" y="489438"/>
                  </a:lnTo>
                  <a:lnTo>
                    <a:pt x="694932" y="514792"/>
                  </a:lnTo>
                  <a:lnTo>
                    <a:pt x="652555" y="538667"/>
                  </a:lnTo>
                  <a:lnTo>
                    <a:pt x="609356" y="561016"/>
                  </a:lnTo>
                  <a:lnTo>
                    <a:pt x="565420" y="581790"/>
                  </a:lnTo>
                  <a:lnTo>
                    <a:pt x="520828" y="600943"/>
                  </a:lnTo>
                  <a:lnTo>
                    <a:pt x="475664" y="618425"/>
                  </a:lnTo>
                  <a:lnTo>
                    <a:pt x="430012" y="634188"/>
                  </a:lnTo>
                  <a:lnTo>
                    <a:pt x="383955" y="648185"/>
                  </a:lnTo>
                  <a:lnTo>
                    <a:pt x="337575" y="660367"/>
                  </a:lnTo>
                  <a:lnTo>
                    <a:pt x="290956" y="670687"/>
                  </a:lnTo>
                  <a:lnTo>
                    <a:pt x="244182" y="679096"/>
                  </a:lnTo>
                  <a:lnTo>
                    <a:pt x="197335" y="685546"/>
                  </a:lnTo>
                  <a:lnTo>
                    <a:pt x="150498" y="689989"/>
                  </a:lnTo>
                  <a:lnTo>
                    <a:pt x="103755" y="692377"/>
                  </a:lnTo>
                  <a:lnTo>
                    <a:pt x="57189" y="692663"/>
                  </a:lnTo>
                  <a:lnTo>
                    <a:pt x="10883" y="690797"/>
                  </a:lnTo>
                  <a:lnTo>
                    <a:pt x="4673" y="690797"/>
                  </a:lnTo>
                  <a:lnTo>
                    <a:pt x="0" y="695460"/>
                  </a:lnTo>
                  <a:lnTo>
                    <a:pt x="0" y="706376"/>
                  </a:lnTo>
                  <a:lnTo>
                    <a:pt x="3124" y="711041"/>
                  </a:lnTo>
                  <a:lnTo>
                    <a:pt x="9347" y="711041"/>
                  </a:lnTo>
                  <a:lnTo>
                    <a:pt x="56428" y="712891"/>
                  </a:lnTo>
                  <a:lnTo>
                    <a:pt x="103769" y="712559"/>
                  </a:lnTo>
                  <a:lnTo>
                    <a:pt x="151284" y="710094"/>
                  </a:lnTo>
                  <a:lnTo>
                    <a:pt x="198890" y="705544"/>
                  </a:lnTo>
                  <a:lnTo>
                    <a:pt x="246503" y="698957"/>
                  </a:lnTo>
                  <a:lnTo>
                    <a:pt x="294037" y="690382"/>
                  </a:lnTo>
                  <a:lnTo>
                    <a:pt x="341410" y="679868"/>
                  </a:lnTo>
                  <a:lnTo>
                    <a:pt x="388537" y="667461"/>
                  </a:lnTo>
                  <a:lnTo>
                    <a:pt x="435333" y="653212"/>
                  </a:lnTo>
                  <a:lnTo>
                    <a:pt x="481714" y="637169"/>
                  </a:lnTo>
                  <a:lnTo>
                    <a:pt x="527597" y="619379"/>
                  </a:lnTo>
                  <a:lnTo>
                    <a:pt x="572897" y="599892"/>
                  </a:lnTo>
                  <a:lnTo>
                    <a:pt x="617529" y="578755"/>
                  </a:lnTo>
                  <a:lnTo>
                    <a:pt x="661410" y="556017"/>
                  </a:lnTo>
                  <a:lnTo>
                    <a:pt x="704456" y="531727"/>
                  </a:lnTo>
                  <a:lnTo>
                    <a:pt x="746581" y="505933"/>
                  </a:lnTo>
                  <a:lnTo>
                    <a:pt x="787703" y="478683"/>
                  </a:lnTo>
                  <a:lnTo>
                    <a:pt x="827737" y="450026"/>
                  </a:lnTo>
                  <a:lnTo>
                    <a:pt x="866598" y="420010"/>
                  </a:lnTo>
                  <a:lnTo>
                    <a:pt x="904202" y="388683"/>
                  </a:lnTo>
                  <a:lnTo>
                    <a:pt x="940465" y="356095"/>
                  </a:lnTo>
                  <a:lnTo>
                    <a:pt x="975304" y="322293"/>
                  </a:lnTo>
                  <a:lnTo>
                    <a:pt x="1008633" y="287325"/>
                  </a:lnTo>
                  <a:lnTo>
                    <a:pt x="1040369" y="251241"/>
                  </a:lnTo>
                  <a:lnTo>
                    <a:pt x="1070427" y="214089"/>
                  </a:lnTo>
                  <a:lnTo>
                    <a:pt x="1098723" y="175916"/>
                  </a:lnTo>
                  <a:lnTo>
                    <a:pt x="1125173" y="136772"/>
                  </a:lnTo>
                  <a:lnTo>
                    <a:pt x="1149693" y="96705"/>
                  </a:lnTo>
                  <a:lnTo>
                    <a:pt x="1172199" y="55763"/>
                  </a:lnTo>
                  <a:lnTo>
                    <a:pt x="1192606" y="13995"/>
                  </a:lnTo>
                  <a:lnTo>
                    <a:pt x="1193241" y="11658"/>
                  </a:lnTo>
                  <a:lnTo>
                    <a:pt x="1193241" y="10490"/>
                  </a:lnTo>
                  <a:lnTo>
                    <a:pt x="1193241" y="7086"/>
                  </a:lnTo>
                  <a:lnTo>
                    <a:pt x="1191463" y="3873"/>
                  </a:lnTo>
                  <a:lnTo>
                    <a:pt x="1187907" y="1536"/>
                  </a:lnTo>
                  <a:lnTo>
                    <a:pt x="1183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586984"/>
              <a:ext cx="1152525" cy="1271270"/>
            </a:xfrm>
            <a:custGeom>
              <a:avLst/>
              <a:gdLst/>
              <a:ahLst/>
              <a:cxnLst/>
              <a:rect l="l" t="t" r="r" b="b"/>
              <a:pathLst>
                <a:path w="1152525" h="1271270">
                  <a:moveTo>
                    <a:pt x="474309" y="204512"/>
                  </a:moveTo>
                  <a:lnTo>
                    <a:pt x="429441" y="207979"/>
                  </a:lnTo>
                  <a:lnTo>
                    <a:pt x="385502" y="218808"/>
                  </a:lnTo>
                  <a:lnTo>
                    <a:pt x="343965" y="237747"/>
                  </a:lnTo>
                  <a:lnTo>
                    <a:pt x="306305" y="265546"/>
                  </a:lnTo>
                  <a:lnTo>
                    <a:pt x="273996" y="302955"/>
                  </a:lnTo>
                  <a:lnTo>
                    <a:pt x="248513" y="350723"/>
                  </a:lnTo>
                  <a:lnTo>
                    <a:pt x="231550" y="402054"/>
                  </a:lnTo>
                  <a:lnTo>
                    <a:pt x="222345" y="449315"/>
                  </a:lnTo>
                  <a:lnTo>
                    <a:pt x="216999" y="491939"/>
                  </a:lnTo>
                  <a:lnTo>
                    <a:pt x="211615" y="529358"/>
                  </a:lnTo>
                  <a:lnTo>
                    <a:pt x="185143" y="586316"/>
                  </a:lnTo>
                  <a:lnTo>
                    <a:pt x="111748" y="615657"/>
                  </a:lnTo>
                  <a:lnTo>
                    <a:pt x="69328" y="621824"/>
                  </a:lnTo>
                  <a:lnTo>
                    <a:pt x="27395" y="630572"/>
                  </a:lnTo>
                  <a:lnTo>
                    <a:pt x="0" y="638724"/>
                  </a:lnTo>
                  <a:lnTo>
                    <a:pt x="0" y="1271015"/>
                  </a:lnTo>
                  <a:lnTo>
                    <a:pt x="874427" y="1271015"/>
                  </a:lnTo>
                  <a:lnTo>
                    <a:pt x="874619" y="1270547"/>
                  </a:lnTo>
                  <a:lnTo>
                    <a:pt x="883806" y="1225301"/>
                  </a:lnTo>
                  <a:lnTo>
                    <a:pt x="887700" y="1179465"/>
                  </a:lnTo>
                  <a:lnTo>
                    <a:pt x="890178" y="1132738"/>
                  </a:lnTo>
                  <a:lnTo>
                    <a:pt x="895121" y="1084821"/>
                  </a:lnTo>
                  <a:lnTo>
                    <a:pt x="909302" y="1036699"/>
                  </a:lnTo>
                  <a:lnTo>
                    <a:pt x="943305" y="999083"/>
                  </a:lnTo>
                  <a:lnTo>
                    <a:pt x="994231" y="977166"/>
                  </a:lnTo>
                  <a:lnTo>
                    <a:pt x="1011707" y="971041"/>
                  </a:lnTo>
                  <a:lnTo>
                    <a:pt x="1052037" y="951361"/>
                  </a:lnTo>
                  <a:lnTo>
                    <a:pt x="1086105" y="923499"/>
                  </a:lnTo>
                  <a:lnTo>
                    <a:pt x="1112889" y="888617"/>
                  </a:lnTo>
                  <a:lnTo>
                    <a:pt x="1131366" y="847877"/>
                  </a:lnTo>
                  <a:lnTo>
                    <a:pt x="1139618" y="810202"/>
                  </a:lnTo>
                  <a:lnTo>
                    <a:pt x="1142174" y="774280"/>
                  </a:lnTo>
                  <a:lnTo>
                    <a:pt x="1126644" y="685240"/>
                  </a:lnTo>
                  <a:lnTo>
                    <a:pt x="1092479" y="615899"/>
                  </a:lnTo>
                  <a:lnTo>
                    <a:pt x="1058314" y="570894"/>
                  </a:lnTo>
                  <a:lnTo>
                    <a:pt x="1042784" y="554862"/>
                  </a:lnTo>
                  <a:lnTo>
                    <a:pt x="1069064" y="516227"/>
                  </a:lnTo>
                  <a:lnTo>
                    <a:pt x="1091831" y="475417"/>
                  </a:lnTo>
                  <a:lnTo>
                    <a:pt x="1110940" y="432886"/>
                  </a:lnTo>
                  <a:lnTo>
                    <a:pt x="1126245" y="389084"/>
                  </a:lnTo>
                  <a:lnTo>
                    <a:pt x="1137602" y="344462"/>
                  </a:lnTo>
                  <a:lnTo>
                    <a:pt x="1146687" y="289928"/>
                  </a:lnTo>
                  <a:lnTo>
                    <a:pt x="688378" y="289928"/>
                  </a:lnTo>
                  <a:lnTo>
                    <a:pt x="660163" y="265986"/>
                  </a:lnTo>
                  <a:lnTo>
                    <a:pt x="629323" y="245694"/>
                  </a:lnTo>
                  <a:lnTo>
                    <a:pt x="596148" y="229202"/>
                  </a:lnTo>
                  <a:lnTo>
                    <a:pt x="560933" y="216661"/>
                  </a:lnTo>
                  <a:lnTo>
                    <a:pt x="518631" y="207656"/>
                  </a:lnTo>
                  <a:lnTo>
                    <a:pt x="474309" y="204512"/>
                  </a:lnTo>
                  <a:close/>
                </a:path>
                <a:path w="1152525" h="1271270">
                  <a:moveTo>
                    <a:pt x="1098740" y="0"/>
                  </a:moveTo>
                  <a:lnTo>
                    <a:pt x="1054349" y="16646"/>
                  </a:lnTo>
                  <a:lnTo>
                    <a:pt x="1010699" y="34793"/>
                  </a:lnTo>
                  <a:lnTo>
                    <a:pt x="967791" y="54439"/>
                  </a:lnTo>
                  <a:lnTo>
                    <a:pt x="925627" y="75583"/>
                  </a:lnTo>
                  <a:lnTo>
                    <a:pt x="884212" y="98221"/>
                  </a:lnTo>
                  <a:lnTo>
                    <a:pt x="789351" y="166296"/>
                  </a:lnTo>
                  <a:lnTo>
                    <a:pt x="729173" y="227960"/>
                  </a:lnTo>
                  <a:lnTo>
                    <a:pt x="697556" y="272681"/>
                  </a:lnTo>
                  <a:lnTo>
                    <a:pt x="688378" y="289928"/>
                  </a:lnTo>
                  <a:lnTo>
                    <a:pt x="1146687" y="289928"/>
                  </a:lnTo>
                  <a:lnTo>
                    <a:pt x="1148788" y="273981"/>
                  </a:lnTo>
                  <a:lnTo>
                    <a:pt x="1151339" y="241754"/>
                  </a:lnTo>
                  <a:lnTo>
                    <a:pt x="1152144" y="211531"/>
                  </a:lnTo>
                  <a:lnTo>
                    <a:pt x="1143799" y="119082"/>
                  </a:lnTo>
                  <a:lnTo>
                    <a:pt x="1125442" y="52968"/>
                  </a:lnTo>
                  <a:lnTo>
                    <a:pt x="1107084" y="13252"/>
                  </a:lnTo>
                  <a:lnTo>
                    <a:pt x="1098740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9644" y="5701334"/>
              <a:ext cx="883919" cy="1156970"/>
            </a:xfrm>
            <a:custGeom>
              <a:avLst/>
              <a:gdLst/>
              <a:ahLst/>
              <a:cxnLst/>
              <a:rect l="l" t="t" r="r" b="b"/>
              <a:pathLst>
                <a:path w="883919" h="1156970">
                  <a:moveTo>
                    <a:pt x="883869" y="9182"/>
                  </a:moveTo>
                  <a:lnTo>
                    <a:pt x="881240" y="3048"/>
                  </a:lnTo>
                  <a:lnTo>
                    <a:pt x="875271" y="0"/>
                  </a:lnTo>
                  <a:lnTo>
                    <a:pt x="868781" y="901"/>
                  </a:lnTo>
                  <a:lnTo>
                    <a:pt x="864590" y="6578"/>
                  </a:lnTo>
                  <a:lnTo>
                    <a:pt x="854049" y="40855"/>
                  </a:lnTo>
                  <a:lnTo>
                    <a:pt x="842213" y="76136"/>
                  </a:lnTo>
                  <a:lnTo>
                    <a:pt x="829094" y="112356"/>
                  </a:lnTo>
                  <a:lnTo>
                    <a:pt x="814666" y="149440"/>
                  </a:lnTo>
                  <a:lnTo>
                    <a:pt x="798931" y="187325"/>
                  </a:lnTo>
                  <a:lnTo>
                    <a:pt x="781900" y="225933"/>
                  </a:lnTo>
                  <a:lnTo>
                    <a:pt x="763562" y="265176"/>
                  </a:lnTo>
                  <a:lnTo>
                    <a:pt x="743889" y="305003"/>
                  </a:lnTo>
                  <a:lnTo>
                    <a:pt x="722909" y="345313"/>
                  </a:lnTo>
                  <a:lnTo>
                    <a:pt x="700608" y="386067"/>
                  </a:lnTo>
                  <a:lnTo>
                    <a:pt x="676973" y="427164"/>
                  </a:lnTo>
                  <a:lnTo>
                    <a:pt x="652018" y="468541"/>
                  </a:lnTo>
                  <a:lnTo>
                    <a:pt x="625716" y="510120"/>
                  </a:lnTo>
                  <a:lnTo>
                    <a:pt x="598068" y="551827"/>
                  </a:lnTo>
                  <a:lnTo>
                    <a:pt x="577723" y="580898"/>
                  </a:lnTo>
                  <a:lnTo>
                    <a:pt x="573074" y="584034"/>
                  </a:lnTo>
                  <a:lnTo>
                    <a:pt x="573074" y="587857"/>
                  </a:lnTo>
                  <a:lnTo>
                    <a:pt x="569087" y="593598"/>
                  </a:lnTo>
                  <a:lnTo>
                    <a:pt x="538759" y="635342"/>
                  </a:lnTo>
                  <a:lnTo>
                    <a:pt x="507072" y="677011"/>
                  </a:lnTo>
                  <a:lnTo>
                    <a:pt x="497573" y="688949"/>
                  </a:lnTo>
                  <a:lnTo>
                    <a:pt x="493877" y="643699"/>
                  </a:lnTo>
                  <a:lnTo>
                    <a:pt x="480428" y="579361"/>
                  </a:lnTo>
                  <a:lnTo>
                    <a:pt x="461403" y="520763"/>
                  </a:lnTo>
                  <a:lnTo>
                    <a:pt x="438975" y="468668"/>
                  </a:lnTo>
                  <a:lnTo>
                    <a:pt x="415340" y="423900"/>
                  </a:lnTo>
                  <a:lnTo>
                    <a:pt x="392684" y="387235"/>
                  </a:lnTo>
                  <a:lnTo>
                    <a:pt x="359067" y="341414"/>
                  </a:lnTo>
                  <a:lnTo>
                    <a:pt x="352488" y="333832"/>
                  </a:lnTo>
                  <a:lnTo>
                    <a:pt x="349351" y="329184"/>
                  </a:lnTo>
                  <a:lnTo>
                    <a:pt x="343115" y="329184"/>
                  </a:lnTo>
                  <a:lnTo>
                    <a:pt x="336829" y="335368"/>
                  </a:lnTo>
                  <a:lnTo>
                    <a:pt x="335280" y="338493"/>
                  </a:lnTo>
                  <a:lnTo>
                    <a:pt x="335280" y="343154"/>
                  </a:lnTo>
                  <a:lnTo>
                    <a:pt x="338416" y="346278"/>
                  </a:lnTo>
                  <a:lnTo>
                    <a:pt x="344843" y="353936"/>
                  </a:lnTo>
                  <a:lnTo>
                    <a:pt x="383311" y="408076"/>
                  </a:lnTo>
                  <a:lnTo>
                    <a:pt x="408990" y="452120"/>
                  </a:lnTo>
                  <a:lnTo>
                    <a:pt x="434746" y="505853"/>
                  </a:lnTo>
                  <a:lnTo>
                    <a:pt x="457415" y="568045"/>
                  </a:lnTo>
                  <a:lnTo>
                    <a:pt x="473798" y="637501"/>
                  </a:lnTo>
                  <a:lnTo>
                    <a:pt x="480504" y="710387"/>
                  </a:lnTo>
                  <a:lnTo>
                    <a:pt x="474040" y="718502"/>
                  </a:lnTo>
                  <a:lnTo>
                    <a:pt x="439635" y="759764"/>
                  </a:lnTo>
                  <a:lnTo>
                    <a:pt x="403872" y="800709"/>
                  </a:lnTo>
                  <a:lnTo>
                    <a:pt x="366750" y="841273"/>
                  </a:lnTo>
                  <a:lnTo>
                    <a:pt x="328244" y="881380"/>
                  </a:lnTo>
                  <a:lnTo>
                    <a:pt x="288366" y="920953"/>
                  </a:lnTo>
                  <a:lnTo>
                    <a:pt x="247103" y="959916"/>
                  </a:lnTo>
                  <a:lnTo>
                    <a:pt x="204457" y="998207"/>
                  </a:lnTo>
                  <a:lnTo>
                    <a:pt x="160426" y="1035735"/>
                  </a:lnTo>
                  <a:lnTo>
                    <a:pt x="114998" y="1072438"/>
                  </a:lnTo>
                  <a:lnTo>
                    <a:pt x="68173" y="1108252"/>
                  </a:lnTo>
                  <a:lnTo>
                    <a:pt x="19951" y="1143076"/>
                  </a:lnTo>
                  <a:lnTo>
                    <a:pt x="0" y="1156665"/>
                  </a:lnTo>
                  <a:lnTo>
                    <a:pt x="33909" y="1156665"/>
                  </a:lnTo>
                  <a:lnTo>
                    <a:pt x="75844" y="1126591"/>
                  </a:lnTo>
                  <a:lnTo>
                    <a:pt x="121754" y="1091768"/>
                  </a:lnTo>
                  <a:lnTo>
                    <a:pt x="166331" y="1056081"/>
                  </a:lnTo>
                  <a:lnTo>
                    <a:pt x="209600" y="1019581"/>
                  </a:lnTo>
                  <a:lnTo>
                    <a:pt x="251561" y="982345"/>
                  </a:lnTo>
                  <a:lnTo>
                    <a:pt x="292201" y="944448"/>
                  </a:lnTo>
                  <a:lnTo>
                    <a:pt x="331533" y="905941"/>
                  </a:lnTo>
                  <a:lnTo>
                    <a:pt x="369570" y="866902"/>
                  </a:lnTo>
                  <a:lnTo>
                    <a:pt x="406298" y="827405"/>
                  </a:lnTo>
                  <a:lnTo>
                    <a:pt x="441731" y="787514"/>
                  </a:lnTo>
                  <a:lnTo>
                    <a:pt x="475869" y="747306"/>
                  </a:lnTo>
                  <a:lnTo>
                    <a:pt x="497408" y="720750"/>
                  </a:lnTo>
                  <a:lnTo>
                    <a:pt x="499821" y="718781"/>
                  </a:lnTo>
                  <a:lnTo>
                    <a:pt x="499821" y="717791"/>
                  </a:lnTo>
                  <a:lnTo>
                    <a:pt x="508711" y="706831"/>
                  </a:lnTo>
                  <a:lnTo>
                    <a:pt x="540270" y="666165"/>
                  </a:lnTo>
                  <a:lnTo>
                    <a:pt x="570547" y="625398"/>
                  </a:lnTo>
                  <a:lnTo>
                    <a:pt x="588937" y="599490"/>
                  </a:lnTo>
                  <a:lnTo>
                    <a:pt x="633361" y="597763"/>
                  </a:lnTo>
                  <a:lnTo>
                    <a:pt x="682663" y="601167"/>
                  </a:lnTo>
                  <a:lnTo>
                    <a:pt x="731304" y="609625"/>
                  </a:lnTo>
                  <a:lnTo>
                    <a:pt x="778764" y="622808"/>
                  </a:lnTo>
                  <a:lnTo>
                    <a:pt x="824522" y="640422"/>
                  </a:lnTo>
                  <a:lnTo>
                    <a:pt x="831684" y="644601"/>
                  </a:lnTo>
                  <a:lnTo>
                    <a:pt x="838200" y="638441"/>
                  </a:lnTo>
                  <a:lnTo>
                    <a:pt x="838200" y="632015"/>
                  </a:lnTo>
                  <a:lnTo>
                    <a:pt x="838200" y="628726"/>
                  </a:lnTo>
                  <a:lnTo>
                    <a:pt x="836472" y="625335"/>
                  </a:lnTo>
                  <a:lnTo>
                    <a:pt x="784644" y="604037"/>
                  </a:lnTo>
                  <a:lnTo>
                    <a:pt x="735330" y="589927"/>
                  </a:lnTo>
                  <a:lnTo>
                    <a:pt x="684834" y="580999"/>
                  </a:lnTo>
                  <a:lnTo>
                    <a:pt x="633679" y="577418"/>
                  </a:lnTo>
                  <a:lnTo>
                    <a:pt x="603643" y="578523"/>
                  </a:lnTo>
                  <a:lnTo>
                    <a:pt x="627265" y="543750"/>
                  </a:lnTo>
                  <a:lnTo>
                    <a:pt x="653707" y="503034"/>
                  </a:lnTo>
                  <a:lnTo>
                    <a:pt x="678891" y="462470"/>
                  </a:lnTo>
                  <a:lnTo>
                    <a:pt x="702792" y="422122"/>
                  </a:lnTo>
                  <a:lnTo>
                    <a:pt x="725436" y="382079"/>
                  </a:lnTo>
                  <a:lnTo>
                    <a:pt x="746823" y="342392"/>
                  </a:lnTo>
                  <a:lnTo>
                    <a:pt x="766953" y="303136"/>
                  </a:lnTo>
                  <a:lnTo>
                    <a:pt x="785837" y="264375"/>
                  </a:lnTo>
                  <a:lnTo>
                    <a:pt x="803465" y="226187"/>
                  </a:lnTo>
                  <a:lnTo>
                    <a:pt x="819835" y="188633"/>
                  </a:lnTo>
                  <a:lnTo>
                    <a:pt x="834974" y="151790"/>
                  </a:lnTo>
                  <a:lnTo>
                    <a:pt x="848880" y="115722"/>
                  </a:lnTo>
                  <a:lnTo>
                    <a:pt x="872959" y="46164"/>
                  </a:lnTo>
                  <a:lnTo>
                    <a:pt x="883691" y="11518"/>
                  </a:lnTo>
                  <a:lnTo>
                    <a:pt x="883869" y="91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Ақша</a:t>
            </a:r>
            <a:r>
              <a:rPr sz="3600" spc="-35" dirty="0"/>
              <a:t> </a:t>
            </a:r>
            <a:r>
              <a:rPr sz="3600" spc="-10" dirty="0"/>
              <a:t>айналысы</a:t>
            </a:r>
            <a:endParaRPr sz="3600"/>
          </a:p>
        </p:txBody>
      </p:sp>
      <p:sp>
        <p:nvSpPr>
          <p:cNvPr id="12" name="object 12"/>
          <p:cNvSpPr txBox="1"/>
          <p:nvPr/>
        </p:nvSpPr>
        <p:spPr>
          <a:xfrm>
            <a:off x="1161084" y="2157425"/>
            <a:ext cx="5547995" cy="22237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indent="493395">
              <a:lnSpc>
                <a:spcPct val="100000"/>
              </a:lnSpc>
              <a:spcBef>
                <a:spcPts val="115"/>
              </a:spcBef>
            </a:pPr>
            <a:r>
              <a:rPr sz="2400" b="1" dirty="0">
                <a:latin typeface="Times New Roman"/>
                <a:cs typeface="Times New Roman"/>
              </a:rPr>
              <a:t>Ақша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айналысы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шаруашылықтағы </a:t>
            </a:r>
            <a:r>
              <a:rPr sz="2400" dirty="0">
                <a:latin typeface="Times New Roman"/>
                <a:cs typeface="Times New Roman"/>
              </a:rPr>
              <a:t>тауарларды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өткізуге,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сондай-ақ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тауарлы </a:t>
            </a:r>
            <a:r>
              <a:rPr sz="2400" dirty="0">
                <a:latin typeface="Times New Roman"/>
                <a:cs typeface="Times New Roman"/>
              </a:rPr>
              <a:t>емес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төлемдерді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және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есеп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айырысуларды </a:t>
            </a:r>
            <a:r>
              <a:rPr sz="2400" dirty="0">
                <a:latin typeface="Times New Roman"/>
                <a:cs typeface="Times New Roman"/>
              </a:rPr>
              <a:t>жүзеге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асыруға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қызмет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ететін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қолма-</a:t>
            </a:r>
            <a:r>
              <a:rPr sz="2400" spc="-25" dirty="0">
                <a:latin typeface="Times New Roman"/>
                <a:cs typeface="Times New Roman"/>
              </a:rPr>
              <a:t>қол</a:t>
            </a:r>
            <a:endParaRPr sz="2400">
              <a:latin typeface="Times New Roman"/>
              <a:cs typeface="Times New Roman"/>
            </a:endParaRPr>
          </a:p>
          <a:p>
            <a:pPr marL="30480" marR="22860" indent="111569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және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қолма-</a:t>
            </a:r>
            <a:r>
              <a:rPr sz="2400" dirty="0">
                <a:latin typeface="Times New Roman"/>
                <a:cs typeface="Times New Roman"/>
              </a:rPr>
              <a:t>қолсыз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ақша </a:t>
            </a:r>
            <a:r>
              <a:rPr sz="2400" dirty="0">
                <a:latin typeface="Times New Roman"/>
                <a:cs typeface="Times New Roman"/>
              </a:rPr>
              <a:t>формаларындағы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ақшалардың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қозғалысы.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844283" y="576198"/>
            <a:ext cx="5349240" cy="4709160"/>
            <a:chOff x="6844283" y="576198"/>
            <a:chExt cx="5349240" cy="4709160"/>
          </a:xfrm>
        </p:grpSpPr>
        <p:sp>
          <p:nvSpPr>
            <p:cNvPr id="14" name="object 14"/>
            <p:cNvSpPr/>
            <p:nvPr/>
          </p:nvSpPr>
          <p:spPr>
            <a:xfrm>
              <a:off x="8611014" y="576198"/>
              <a:ext cx="748030" cy="1083310"/>
            </a:xfrm>
            <a:custGeom>
              <a:avLst/>
              <a:gdLst/>
              <a:ahLst/>
              <a:cxnLst/>
              <a:rect l="l" t="t" r="r" b="b"/>
              <a:pathLst>
                <a:path w="748029" h="1083310">
                  <a:moveTo>
                    <a:pt x="282922" y="0"/>
                  </a:moveTo>
                  <a:lnTo>
                    <a:pt x="123156" y="49529"/>
                  </a:lnTo>
                  <a:lnTo>
                    <a:pt x="158716" y="166370"/>
                  </a:lnTo>
                  <a:lnTo>
                    <a:pt x="114035" y="191071"/>
                  </a:lnTo>
                  <a:lnTo>
                    <a:pt x="76092" y="219918"/>
                  </a:lnTo>
                  <a:lnTo>
                    <a:pt x="45302" y="252744"/>
                  </a:lnTo>
                  <a:lnTo>
                    <a:pt x="22080" y="289385"/>
                  </a:lnTo>
                  <a:lnTo>
                    <a:pt x="6840" y="329675"/>
                  </a:lnTo>
                  <a:lnTo>
                    <a:pt x="0" y="373449"/>
                  </a:lnTo>
                  <a:lnTo>
                    <a:pt x="1972" y="420542"/>
                  </a:lnTo>
                  <a:lnTo>
                    <a:pt x="13174" y="470788"/>
                  </a:lnTo>
                  <a:lnTo>
                    <a:pt x="33700" y="521809"/>
                  </a:lnTo>
                  <a:lnTo>
                    <a:pt x="60080" y="561580"/>
                  </a:lnTo>
                  <a:lnTo>
                    <a:pt x="91527" y="591471"/>
                  </a:lnTo>
                  <a:lnTo>
                    <a:pt x="127252" y="612854"/>
                  </a:lnTo>
                  <a:lnTo>
                    <a:pt x="166464" y="627099"/>
                  </a:lnTo>
                  <a:lnTo>
                    <a:pt x="208377" y="635577"/>
                  </a:lnTo>
                  <a:lnTo>
                    <a:pt x="252200" y="639659"/>
                  </a:lnTo>
                  <a:lnTo>
                    <a:pt x="297146" y="640714"/>
                  </a:lnTo>
                  <a:lnTo>
                    <a:pt x="331243" y="639040"/>
                  </a:lnTo>
                  <a:lnTo>
                    <a:pt x="393961" y="634928"/>
                  </a:lnTo>
                  <a:lnTo>
                    <a:pt x="421987" y="634111"/>
                  </a:lnTo>
                  <a:lnTo>
                    <a:pt x="484280" y="644366"/>
                  </a:lnTo>
                  <a:lnTo>
                    <a:pt x="520666" y="686815"/>
                  </a:lnTo>
                  <a:lnTo>
                    <a:pt x="523632" y="718706"/>
                  </a:lnTo>
                  <a:lnTo>
                    <a:pt x="512300" y="745251"/>
                  </a:lnTo>
                  <a:lnTo>
                    <a:pt x="453356" y="782447"/>
                  </a:lnTo>
                  <a:lnTo>
                    <a:pt x="412462" y="789431"/>
                  </a:lnTo>
                  <a:lnTo>
                    <a:pt x="378479" y="784558"/>
                  </a:lnTo>
                  <a:lnTo>
                    <a:pt x="347390" y="770540"/>
                  </a:lnTo>
                  <a:lnTo>
                    <a:pt x="320897" y="748283"/>
                  </a:lnTo>
                  <a:lnTo>
                    <a:pt x="300702" y="718692"/>
                  </a:lnTo>
                  <a:lnTo>
                    <a:pt x="116171" y="835533"/>
                  </a:lnTo>
                  <a:lnTo>
                    <a:pt x="147470" y="881267"/>
                  </a:lnTo>
                  <a:lnTo>
                    <a:pt x="183598" y="916502"/>
                  </a:lnTo>
                  <a:lnTo>
                    <a:pt x="223629" y="942213"/>
                  </a:lnTo>
                  <a:lnTo>
                    <a:pt x="266633" y="959372"/>
                  </a:lnTo>
                  <a:lnTo>
                    <a:pt x="311683" y="968953"/>
                  </a:lnTo>
                  <a:lnTo>
                    <a:pt x="357852" y="971930"/>
                  </a:lnTo>
                  <a:lnTo>
                    <a:pt x="374705" y="971577"/>
                  </a:lnTo>
                  <a:lnTo>
                    <a:pt x="391523" y="970534"/>
                  </a:lnTo>
                  <a:lnTo>
                    <a:pt x="408269" y="968823"/>
                  </a:lnTo>
                  <a:lnTo>
                    <a:pt x="424908" y="966470"/>
                  </a:lnTo>
                  <a:lnTo>
                    <a:pt x="460341" y="1083310"/>
                  </a:lnTo>
                  <a:lnTo>
                    <a:pt x="616551" y="1033779"/>
                  </a:lnTo>
                  <a:lnTo>
                    <a:pt x="580991" y="920496"/>
                  </a:lnTo>
                  <a:lnTo>
                    <a:pt x="627180" y="894467"/>
                  </a:lnTo>
                  <a:lnTo>
                    <a:pt x="666779" y="864334"/>
                  </a:lnTo>
                  <a:lnTo>
                    <a:pt x="699211" y="830301"/>
                  </a:lnTo>
                  <a:lnTo>
                    <a:pt x="723898" y="792575"/>
                  </a:lnTo>
                  <a:lnTo>
                    <a:pt x="740262" y="751360"/>
                  </a:lnTo>
                  <a:lnTo>
                    <a:pt x="747726" y="706862"/>
                  </a:lnTo>
                  <a:lnTo>
                    <a:pt x="745713" y="659286"/>
                  </a:lnTo>
                  <a:lnTo>
                    <a:pt x="733645" y="608838"/>
                  </a:lnTo>
                  <a:lnTo>
                    <a:pt x="710776" y="555058"/>
                  </a:lnTo>
                  <a:lnTo>
                    <a:pt x="680417" y="514099"/>
                  </a:lnTo>
                  <a:lnTo>
                    <a:pt x="644101" y="484304"/>
                  </a:lnTo>
                  <a:lnTo>
                    <a:pt x="603357" y="464015"/>
                  </a:lnTo>
                  <a:lnTo>
                    <a:pt x="559716" y="451574"/>
                  </a:lnTo>
                  <a:lnTo>
                    <a:pt x="514709" y="445325"/>
                  </a:lnTo>
                  <a:lnTo>
                    <a:pt x="469866" y="443611"/>
                  </a:lnTo>
                  <a:lnTo>
                    <a:pt x="452687" y="443809"/>
                  </a:lnTo>
                  <a:lnTo>
                    <a:pt x="435877" y="444341"/>
                  </a:lnTo>
                  <a:lnTo>
                    <a:pt x="403699" y="446024"/>
                  </a:lnTo>
                  <a:lnTo>
                    <a:pt x="347477" y="447649"/>
                  </a:lnTo>
                  <a:lnTo>
                    <a:pt x="288228" y="445821"/>
                  </a:lnTo>
                  <a:lnTo>
                    <a:pt x="233118" y="422620"/>
                  </a:lnTo>
                  <a:lnTo>
                    <a:pt x="214147" y="370161"/>
                  </a:lnTo>
                  <a:lnTo>
                    <a:pt x="222184" y="345185"/>
                  </a:lnTo>
                  <a:lnTo>
                    <a:pt x="286478" y="304546"/>
                  </a:lnTo>
                  <a:lnTo>
                    <a:pt x="329537" y="294634"/>
                  </a:lnTo>
                  <a:lnTo>
                    <a:pt x="342485" y="294004"/>
                  </a:lnTo>
                  <a:lnTo>
                    <a:pt x="371548" y="297672"/>
                  </a:lnTo>
                  <a:lnTo>
                    <a:pt x="396206" y="308197"/>
                  </a:lnTo>
                  <a:lnTo>
                    <a:pt x="416387" y="324865"/>
                  </a:lnTo>
                  <a:lnTo>
                    <a:pt x="432020" y="346963"/>
                  </a:lnTo>
                  <a:lnTo>
                    <a:pt x="609439" y="237236"/>
                  </a:lnTo>
                  <a:lnTo>
                    <a:pt x="581391" y="199759"/>
                  </a:lnTo>
                  <a:lnTo>
                    <a:pt x="548761" y="168820"/>
                  </a:lnTo>
                  <a:lnTo>
                    <a:pt x="511665" y="144541"/>
                  </a:lnTo>
                  <a:lnTo>
                    <a:pt x="470219" y="127047"/>
                  </a:lnTo>
                  <a:lnTo>
                    <a:pt x="424539" y="116459"/>
                  </a:lnTo>
                  <a:lnTo>
                    <a:pt x="374743" y="112902"/>
                  </a:lnTo>
                  <a:lnTo>
                    <a:pt x="361076" y="113143"/>
                  </a:lnTo>
                  <a:lnTo>
                    <a:pt x="347136" y="113871"/>
                  </a:lnTo>
                  <a:lnTo>
                    <a:pt x="332934" y="115099"/>
                  </a:lnTo>
                  <a:lnTo>
                    <a:pt x="318482" y="116839"/>
                  </a:lnTo>
                  <a:lnTo>
                    <a:pt x="282922" y="0"/>
                  </a:lnTo>
                  <a:close/>
                </a:path>
              </a:pathLst>
            </a:custGeom>
            <a:solidFill>
              <a:srgbClr val="FFC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4283" y="1659635"/>
              <a:ext cx="5349239" cy="3625596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10809351" y="912893"/>
            <a:ext cx="770890" cy="525145"/>
          </a:xfrm>
          <a:custGeom>
            <a:avLst/>
            <a:gdLst/>
            <a:ahLst/>
            <a:cxnLst/>
            <a:rect l="l" t="t" r="r" b="b"/>
            <a:pathLst>
              <a:path w="770890" h="525144">
                <a:moveTo>
                  <a:pt x="139622" y="412859"/>
                </a:moveTo>
                <a:lnTo>
                  <a:pt x="117982" y="412859"/>
                </a:lnTo>
                <a:lnTo>
                  <a:pt x="142383" y="454619"/>
                </a:lnTo>
                <a:lnTo>
                  <a:pt x="171751" y="486928"/>
                </a:lnTo>
                <a:lnTo>
                  <a:pt x="205676" y="509585"/>
                </a:lnTo>
                <a:lnTo>
                  <a:pt x="243750" y="522389"/>
                </a:lnTo>
                <a:lnTo>
                  <a:pt x="285564" y="525139"/>
                </a:lnTo>
                <a:lnTo>
                  <a:pt x="330707" y="517634"/>
                </a:lnTo>
                <a:lnTo>
                  <a:pt x="357501" y="506481"/>
                </a:lnTo>
                <a:lnTo>
                  <a:pt x="275576" y="506481"/>
                </a:lnTo>
                <a:lnTo>
                  <a:pt x="230668" y="499360"/>
                </a:lnTo>
                <a:lnTo>
                  <a:pt x="191240" y="478651"/>
                </a:lnTo>
                <a:lnTo>
                  <a:pt x="157884" y="444768"/>
                </a:lnTo>
                <a:lnTo>
                  <a:pt x="139622" y="412859"/>
                </a:lnTo>
                <a:close/>
              </a:path>
              <a:path w="770890" h="525144">
                <a:moveTo>
                  <a:pt x="509732" y="155021"/>
                </a:moveTo>
                <a:lnTo>
                  <a:pt x="468707" y="163625"/>
                </a:lnTo>
                <a:lnTo>
                  <a:pt x="442722" y="202166"/>
                </a:lnTo>
                <a:lnTo>
                  <a:pt x="439075" y="233569"/>
                </a:lnTo>
                <a:lnTo>
                  <a:pt x="439157" y="268809"/>
                </a:lnTo>
                <a:lnTo>
                  <a:pt x="439694" y="284970"/>
                </a:lnTo>
                <a:lnTo>
                  <a:pt x="439815" y="287875"/>
                </a:lnTo>
                <a:lnTo>
                  <a:pt x="439919" y="291494"/>
                </a:lnTo>
                <a:lnTo>
                  <a:pt x="440042" y="295781"/>
                </a:lnTo>
                <a:lnTo>
                  <a:pt x="440120" y="338024"/>
                </a:lnTo>
                <a:lnTo>
                  <a:pt x="438943" y="355407"/>
                </a:lnTo>
                <a:lnTo>
                  <a:pt x="420993" y="425841"/>
                </a:lnTo>
                <a:lnTo>
                  <a:pt x="369153" y="481316"/>
                </a:lnTo>
                <a:lnTo>
                  <a:pt x="325374" y="499600"/>
                </a:lnTo>
                <a:lnTo>
                  <a:pt x="275576" y="506481"/>
                </a:lnTo>
                <a:lnTo>
                  <a:pt x="357501" y="506481"/>
                </a:lnTo>
                <a:lnTo>
                  <a:pt x="415194" y="468771"/>
                </a:lnTo>
                <a:lnTo>
                  <a:pt x="438328" y="434516"/>
                </a:lnTo>
                <a:lnTo>
                  <a:pt x="451866" y="396095"/>
                </a:lnTo>
                <a:lnTo>
                  <a:pt x="458060" y="357681"/>
                </a:lnTo>
                <a:lnTo>
                  <a:pt x="459393" y="338024"/>
                </a:lnTo>
                <a:lnTo>
                  <a:pt x="459327" y="292876"/>
                </a:lnTo>
                <a:lnTo>
                  <a:pt x="459210" y="289002"/>
                </a:lnTo>
                <a:lnTo>
                  <a:pt x="459088" y="284970"/>
                </a:lnTo>
                <a:lnTo>
                  <a:pt x="459027" y="282954"/>
                </a:lnTo>
                <a:lnTo>
                  <a:pt x="458938" y="237043"/>
                </a:lnTo>
                <a:lnTo>
                  <a:pt x="459858" y="224472"/>
                </a:lnTo>
                <a:lnTo>
                  <a:pt x="459985" y="222740"/>
                </a:lnTo>
                <a:lnTo>
                  <a:pt x="473233" y="185656"/>
                </a:lnTo>
                <a:lnTo>
                  <a:pt x="510686" y="173982"/>
                </a:lnTo>
                <a:lnTo>
                  <a:pt x="539799" y="173982"/>
                </a:lnTo>
                <a:lnTo>
                  <a:pt x="530780" y="163812"/>
                </a:lnTo>
                <a:lnTo>
                  <a:pt x="509732" y="155021"/>
                </a:lnTo>
                <a:close/>
              </a:path>
              <a:path w="770890" h="525144">
                <a:moveTo>
                  <a:pt x="539799" y="173982"/>
                </a:moveTo>
                <a:lnTo>
                  <a:pt x="510686" y="173982"/>
                </a:lnTo>
                <a:lnTo>
                  <a:pt x="525272" y="183100"/>
                </a:lnTo>
                <a:lnTo>
                  <a:pt x="535285" y="198290"/>
                </a:lnTo>
                <a:lnTo>
                  <a:pt x="541654" y="215755"/>
                </a:lnTo>
                <a:lnTo>
                  <a:pt x="544786" y="226345"/>
                </a:lnTo>
                <a:lnTo>
                  <a:pt x="546226" y="237043"/>
                </a:lnTo>
                <a:lnTo>
                  <a:pt x="546183" y="239631"/>
                </a:lnTo>
                <a:lnTo>
                  <a:pt x="546078" y="245854"/>
                </a:lnTo>
                <a:lnTo>
                  <a:pt x="529240" y="288161"/>
                </a:lnTo>
                <a:lnTo>
                  <a:pt x="492125" y="312529"/>
                </a:lnTo>
                <a:lnTo>
                  <a:pt x="576706" y="458325"/>
                </a:lnTo>
                <a:lnTo>
                  <a:pt x="584580" y="455404"/>
                </a:lnTo>
                <a:lnTo>
                  <a:pt x="617317" y="433941"/>
                </a:lnTo>
                <a:lnTo>
                  <a:pt x="584962" y="433941"/>
                </a:lnTo>
                <a:lnTo>
                  <a:pt x="518668" y="321292"/>
                </a:lnTo>
                <a:lnTo>
                  <a:pt x="555726" y="279947"/>
                </a:lnTo>
                <a:lnTo>
                  <a:pt x="564012" y="242568"/>
                </a:lnTo>
                <a:lnTo>
                  <a:pt x="564110" y="237043"/>
                </a:lnTo>
                <a:lnTo>
                  <a:pt x="562703" y="224472"/>
                </a:lnTo>
                <a:lnTo>
                  <a:pt x="559434" y="211564"/>
                </a:lnTo>
                <a:lnTo>
                  <a:pt x="547739" y="183100"/>
                </a:lnTo>
                <a:lnTo>
                  <a:pt x="547614" y="182794"/>
                </a:lnTo>
                <a:lnTo>
                  <a:pt x="539799" y="173982"/>
                </a:lnTo>
                <a:close/>
              </a:path>
              <a:path w="770890" h="525144">
                <a:moveTo>
                  <a:pt x="183006" y="81897"/>
                </a:moveTo>
                <a:lnTo>
                  <a:pt x="144246" y="108995"/>
                </a:lnTo>
                <a:lnTo>
                  <a:pt x="100030" y="167796"/>
                </a:lnTo>
                <a:lnTo>
                  <a:pt x="84286" y="221470"/>
                </a:lnTo>
                <a:lnTo>
                  <a:pt x="84204" y="221893"/>
                </a:lnTo>
                <a:lnTo>
                  <a:pt x="84091" y="222480"/>
                </a:lnTo>
                <a:lnTo>
                  <a:pt x="82055" y="242568"/>
                </a:lnTo>
                <a:lnTo>
                  <a:pt x="81989" y="268809"/>
                </a:lnTo>
                <a:lnTo>
                  <a:pt x="82813" y="282954"/>
                </a:lnTo>
                <a:lnTo>
                  <a:pt x="82930" y="284970"/>
                </a:lnTo>
                <a:lnTo>
                  <a:pt x="0" y="306941"/>
                </a:lnTo>
                <a:lnTo>
                  <a:pt x="36195" y="435084"/>
                </a:lnTo>
                <a:lnTo>
                  <a:pt x="117982" y="412859"/>
                </a:lnTo>
                <a:lnTo>
                  <a:pt x="139622" y="412859"/>
                </a:lnTo>
                <a:lnTo>
                  <a:pt x="138974" y="411728"/>
                </a:lnTo>
                <a:lnTo>
                  <a:pt x="138895" y="411589"/>
                </a:lnTo>
                <a:lnTo>
                  <a:pt x="47878" y="411589"/>
                </a:lnTo>
                <a:lnTo>
                  <a:pt x="21844" y="320530"/>
                </a:lnTo>
                <a:lnTo>
                  <a:pt x="102234" y="299194"/>
                </a:lnTo>
                <a:lnTo>
                  <a:pt x="100710" y="290431"/>
                </a:lnTo>
                <a:lnTo>
                  <a:pt x="99331" y="268809"/>
                </a:lnTo>
                <a:lnTo>
                  <a:pt x="99425" y="261155"/>
                </a:lnTo>
                <a:lnTo>
                  <a:pt x="99522" y="253210"/>
                </a:lnTo>
                <a:lnTo>
                  <a:pt x="104956" y="210040"/>
                </a:lnTo>
                <a:lnTo>
                  <a:pt x="130524" y="152271"/>
                </a:lnTo>
                <a:lnTo>
                  <a:pt x="176783" y="107932"/>
                </a:lnTo>
                <a:lnTo>
                  <a:pt x="198618" y="107932"/>
                </a:lnTo>
                <a:lnTo>
                  <a:pt x="183006" y="81897"/>
                </a:lnTo>
                <a:close/>
              </a:path>
              <a:path w="770890" h="525144">
                <a:moveTo>
                  <a:pt x="735202" y="95994"/>
                </a:moveTo>
                <a:lnTo>
                  <a:pt x="653160" y="119362"/>
                </a:lnTo>
                <a:lnTo>
                  <a:pt x="722537" y="119362"/>
                </a:lnTo>
                <a:lnTo>
                  <a:pt x="747290" y="209659"/>
                </a:lnTo>
                <a:lnTo>
                  <a:pt x="747395" y="210040"/>
                </a:lnTo>
                <a:lnTo>
                  <a:pt x="666876" y="231376"/>
                </a:lnTo>
                <a:lnTo>
                  <a:pt x="669544" y="240393"/>
                </a:lnTo>
                <a:lnTo>
                  <a:pt x="671399" y="261155"/>
                </a:lnTo>
                <a:lnTo>
                  <a:pt x="671481" y="266773"/>
                </a:lnTo>
                <a:lnTo>
                  <a:pt x="671601" y="274941"/>
                </a:lnTo>
                <a:lnTo>
                  <a:pt x="665988" y="327896"/>
                </a:lnTo>
                <a:lnTo>
                  <a:pt x="656142" y="357328"/>
                </a:lnTo>
                <a:lnTo>
                  <a:pt x="656024" y="357681"/>
                </a:lnTo>
                <a:lnTo>
                  <a:pt x="639905" y="385967"/>
                </a:lnTo>
                <a:lnTo>
                  <a:pt x="616696" y="411589"/>
                </a:lnTo>
                <a:lnTo>
                  <a:pt x="616571" y="411728"/>
                </a:lnTo>
                <a:lnTo>
                  <a:pt x="584962" y="433941"/>
                </a:lnTo>
                <a:lnTo>
                  <a:pt x="617317" y="433941"/>
                </a:lnTo>
                <a:lnTo>
                  <a:pt x="651621" y="400349"/>
                </a:lnTo>
                <a:lnTo>
                  <a:pt x="682751" y="333103"/>
                </a:lnTo>
                <a:lnTo>
                  <a:pt x="688382" y="292876"/>
                </a:lnTo>
                <a:lnTo>
                  <a:pt x="688693" y="265412"/>
                </a:lnTo>
                <a:lnTo>
                  <a:pt x="687324" y="245854"/>
                </a:lnTo>
                <a:lnTo>
                  <a:pt x="770635" y="222740"/>
                </a:lnTo>
                <a:lnTo>
                  <a:pt x="735202" y="95994"/>
                </a:lnTo>
                <a:close/>
              </a:path>
              <a:path w="770890" h="525144">
                <a:moveTo>
                  <a:pt x="128270" y="390253"/>
                </a:moveTo>
                <a:lnTo>
                  <a:pt x="47878" y="411589"/>
                </a:lnTo>
                <a:lnTo>
                  <a:pt x="138895" y="411589"/>
                </a:lnTo>
                <a:lnTo>
                  <a:pt x="131191" y="398127"/>
                </a:lnTo>
                <a:lnTo>
                  <a:pt x="128270" y="390253"/>
                </a:lnTo>
                <a:close/>
              </a:path>
              <a:path w="770890" h="525144">
                <a:moveTo>
                  <a:pt x="198618" y="107932"/>
                </a:moveTo>
                <a:lnTo>
                  <a:pt x="176783" y="107932"/>
                </a:lnTo>
                <a:lnTo>
                  <a:pt x="239522" y="214993"/>
                </a:lnTo>
                <a:lnTo>
                  <a:pt x="227548" y="224315"/>
                </a:lnTo>
                <a:lnTo>
                  <a:pt x="205867" y="261856"/>
                </a:lnTo>
                <a:lnTo>
                  <a:pt x="203638" y="282954"/>
                </a:lnTo>
                <a:lnTo>
                  <a:pt x="203517" y="289002"/>
                </a:lnTo>
                <a:lnTo>
                  <a:pt x="225278" y="356183"/>
                </a:lnTo>
                <a:lnTo>
                  <a:pt x="266307" y="377864"/>
                </a:lnTo>
                <a:lnTo>
                  <a:pt x="282321" y="375775"/>
                </a:lnTo>
                <a:lnTo>
                  <a:pt x="297793" y="369530"/>
                </a:lnTo>
                <a:lnTo>
                  <a:pt x="309324" y="360297"/>
                </a:lnTo>
                <a:lnTo>
                  <a:pt x="311581" y="356892"/>
                </a:lnTo>
                <a:lnTo>
                  <a:pt x="257948" y="356892"/>
                </a:lnTo>
                <a:lnTo>
                  <a:pt x="243776" y="347422"/>
                </a:lnTo>
                <a:lnTo>
                  <a:pt x="224740" y="300398"/>
                </a:lnTo>
                <a:lnTo>
                  <a:pt x="223355" y="276185"/>
                </a:lnTo>
                <a:lnTo>
                  <a:pt x="225044" y="265412"/>
                </a:lnTo>
                <a:lnTo>
                  <a:pt x="257094" y="226345"/>
                </a:lnTo>
                <a:lnTo>
                  <a:pt x="266700" y="221470"/>
                </a:lnTo>
                <a:lnTo>
                  <a:pt x="198618" y="107932"/>
                </a:lnTo>
                <a:close/>
              </a:path>
              <a:path w="770890" h="525144">
                <a:moveTo>
                  <a:pt x="480076" y="0"/>
                </a:moveTo>
                <a:lnTo>
                  <a:pt x="435101" y="7348"/>
                </a:lnTo>
                <a:lnTo>
                  <a:pt x="386242" y="27858"/>
                </a:lnTo>
                <a:lnTo>
                  <a:pt x="351599" y="56370"/>
                </a:lnTo>
                <a:lnTo>
                  <a:pt x="328767" y="90787"/>
                </a:lnTo>
                <a:lnTo>
                  <a:pt x="315341" y="129014"/>
                </a:lnTo>
                <a:lnTo>
                  <a:pt x="307911" y="185656"/>
                </a:lnTo>
                <a:lnTo>
                  <a:pt x="308010" y="250194"/>
                </a:lnTo>
                <a:lnTo>
                  <a:pt x="308092" y="253210"/>
                </a:lnTo>
                <a:lnTo>
                  <a:pt x="308210" y="257512"/>
                </a:lnTo>
                <a:lnTo>
                  <a:pt x="308301" y="292876"/>
                </a:lnTo>
                <a:lnTo>
                  <a:pt x="307609" y="303968"/>
                </a:lnTo>
                <a:lnTo>
                  <a:pt x="307523" y="305347"/>
                </a:lnTo>
                <a:lnTo>
                  <a:pt x="307423" y="306941"/>
                </a:lnTo>
                <a:lnTo>
                  <a:pt x="307304" y="308846"/>
                </a:lnTo>
                <a:lnTo>
                  <a:pt x="307185" y="310765"/>
                </a:lnTo>
                <a:lnTo>
                  <a:pt x="304673" y="326118"/>
                </a:lnTo>
                <a:lnTo>
                  <a:pt x="277241" y="356598"/>
                </a:lnTo>
                <a:lnTo>
                  <a:pt x="257948" y="356892"/>
                </a:lnTo>
                <a:lnTo>
                  <a:pt x="311581" y="356892"/>
                </a:lnTo>
                <a:lnTo>
                  <a:pt x="317450" y="348039"/>
                </a:lnTo>
                <a:lnTo>
                  <a:pt x="322706" y="332722"/>
                </a:lnTo>
                <a:lnTo>
                  <a:pt x="325733" y="314335"/>
                </a:lnTo>
                <a:lnTo>
                  <a:pt x="327009" y="292876"/>
                </a:lnTo>
                <a:lnTo>
                  <a:pt x="326914" y="256425"/>
                </a:lnTo>
                <a:lnTo>
                  <a:pt x="326807" y="250194"/>
                </a:lnTo>
                <a:lnTo>
                  <a:pt x="326733" y="245854"/>
                </a:lnTo>
                <a:lnTo>
                  <a:pt x="326625" y="239631"/>
                </a:lnTo>
                <a:lnTo>
                  <a:pt x="326515" y="233569"/>
                </a:lnTo>
                <a:lnTo>
                  <a:pt x="326448" y="196129"/>
                </a:lnTo>
                <a:lnTo>
                  <a:pt x="333501" y="132951"/>
                </a:lnTo>
                <a:lnTo>
                  <a:pt x="365585" y="68832"/>
                </a:lnTo>
                <a:lnTo>
                  <a:pt x="396063" y="44029"/>
                </a:lnTo>
                <a:lnTo>
                  <a:pt x="438912" y="26144"/>
                </a:lnTo>
                <a:lnTo>
                  <a:pt x="489036" y="19373"/>
                </a:lnTo>
                <a:lnTo>
                  <a:pt x="564418" y="19373"/>
                </a:lnTo>
                <a:lnTo>
                  <a:pt x="561467" y="17349"/>
                </a:lnTo>
                <a:lnTo>
                  <a:pt x="522398" y="3425"/>
                </a:lnTo>
                <a:lnTo>
                  <a:pt x="480076" y="0"/>
                </a:lnTo>
                <a:close/>
              </a:path>
              <a:path w="770890" h="525144">
                <a:moveTo>
                  <a:pt x="564418" y="19373"/>
                </a:moveTo>
                <a:lnTo>
                  <a:pt x="489036" y="19373"/>
                </a:lnTo>
                <a:lnTo>
                  <a:pt x="534741" y="26965"/>
                </a:lnTo>
                <a:lnTo>
                  <a:pt x="575386" y="48711"/>
                </a:lnTo>
                <a:lnTo>
                  <a:pt x="610331" y="84405"/>
                </a:lnTo>
                <a:lnTo>
                  <a:pt x="638937" y="133840"/>
                </a:lnTo>
                <a:lnTo>
                  <a:pt x="642112" y="140571"/>
                </a:lnTo>
                <a:lnTo>
                  <a:pt x="722024" y="119362"/>
                </a:lnTo>
                <a:lnTo>
                  <a:pt x="653160" y="119362"/>
                </a:lnTo>
                <a:lnTo>
                  <a:pt x="627448" y="75593"/>
                </a:lnTo>
                <a:lnTo>
                  <a:pt x="596683" y="41497"/>
                </a:lnTo>
                <a:lnTo>
                  <a:pt x="564418" y="19373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15218" y="5482590"/>
            <a:ext cx="506730" cy="777240"/>
          </a:xfrm>
          <a:custGeom>
            <a:avLst/>
            <a:gdLst/>
            <a:ahLst/>
            <a:cxnLst/>
            <a:rect l="l" t="t" r="r" b="b"/>
            <a:pathLst>
              <a:path w="506730" h="777239">
                <a:moveTo>
                  <a:pt x="168367" y="465709"/>
                </a:moveTo>
                <a:lnTo>
                  <a:pt x="600" y="482269"/>
                </a:lnTo>
                <a:lnTo>
                  <a:pt x="44" y="489565"/>
                </a:lnTo>
                <a:lnTo>
                  <a:pt x="0" y="490839"/>
                </a:lnTo>
                <a:lnTo>
                  <a:pt x="6954" y="535800"/>
                </a:lnTo>
                <a:lnTo>
                  <a:pt x="7033" y="536312"/>
                </a:lnTo>
                <a:lnTo>
                  <a:pt x="22317" y="574424"/>
                </a:lnTo>
                <a:lnTo>
                  <a:pt x="70577" y="630631"/>
                </a:lnTo>
                <a:lnTo>
                  <a:pt x="108708" y="654604"/>
                </a:lnTo>
                <a:lnTo>
                  <a:pt x="148174" y="671004"/>
                </a:lnTo>
                <a:lnTo>
                  <a:pt x="134585" y="756310"/>
                </a:lnTo>
                <a:lnTo>
                  <a:pt x="264633" y="776681"/>
                </a:lnTo>
                <a:lnTo>
                  <a:pt x="267858" y="755472"/>
                </a:lnTo>
                <a:lnTo>
                  <a:pt x="248758" y="755472"/>
                </a:lnTo>
                <a:lnTo>
                  <a:pt x="155794" y="740435"/>
                </a:lnTo>
                <a:lnTo>
                  <a:pt x="169764" y="658406"/>
                </a:lnTo>
                <a:lnTo>
                  <a:pt x="160493" y="657072"/>
                </a:lnTo>
                <a:lnTo>
                  <a:pt x="140822" y="650132"/>
                </a:lnTo>
                <a:lnTo>
                  <a:pt x="101220" y="630631"/>
                </a:lnTo>
                <a:lnTo>
                  <a:pt x="59293" y="596143"/>
                </a:lnTo>
                <a:lnTo>
                  <a:pt x="26504" y="537809"/>
                </a:lnTo>
                <a:lnTo>
                  <a:pt x="19396" y="499808"/>
                </a:lnTo>
                <a:lnTo>
                  <a:pt x="149317" y="486244"/>
                </a:lnTo>
                <a:lnTo>
                  <a:pt x="168853" y="486244"/>
                </a:lnTo>
                <a:lnTo>
                  <a:pt x="167859" y="475691"/>
                </a:lnTo>
                <a:lnTo>
                  <a:pt x="168327" y="466496"/>
                </a:lnTo>
                <a:lnTo>
                  <a:pt x="168367" y="465709"/>
                </a:lnTo>
                <a:close/>
              </a:path>
              <a:path w="506730" h="777239">
                <a:moveTo>
                  <a:pt x="279365" y="204520"/>
                </a:moveTo>
                <a:lnTo>
                  <a:pt x="239229" y="204754"/>
                </a:lnTo>
                <a:lnTo>
                  <a:pt x="202534" y="233072"/>
                </a:lnTo>
                <a:lnTo>
                  <a:pt x="197228" y="261488"/>
                </a:lnTo>
                <a:lnTo>
                  <a:pt x="197132" y="263550"/>
                </a:lnTo>
                <a:lnTo>
                  <a:pt x="220183" y="303161"/>
                </a:lnTo>
                <a:lnTo>
                  <a:pt x="254663" y="323557"/>
                </a:lnTo>
                <a:lnTo>
                  <a:pt x="326805" y="355466"/>
                </a:lnTo>
                <a:lnTo>
                  <a:pt x="351358" y="367147"/>
                </a:lnTo>
                <a:lnTo>
                  <a:pt x="397475" y="395732"/>
                </a:lnTo>
                <a:lnTo>
                  <a:pt x="442560" y="451542"/>
                </a:lnTo>
                <a:lnTo>
                  <a:pt x="452517" y="489565"/>
                </a:lnTo>
                <a:lnTo>
                  <a:pt x="451074" y="535800"/>
                </a:lnTo>
                <a:lnTo>
                  <a:pt x="436405" y="584393"/>
                </a:lnTo>
                <a:lnTo>
                  <a:pt x="410536" y="622838"/>
                </a:lnTo>
                <a:lnTo>
                  <a:pt x="373902" y="650808"/>
                </a:lnTo>
                <a:lnTo>
                  <a:pt x="326942" y="667810"/>
                </a:lnTo>
                <a:lnTo>
                  <a:pt x="269312" y="673430"/>
                </a:lnTo>
                <a:lnTo>
                  <a:pt x="262601" y="673430"/>
                </a:lnTo>
                <a:lnTo>
                  <a:pt x="248758" y="755472"/>
                </a:lnTo>
                <a:lnTo>
                  <a:pt x="267858" y="755472"/>
                </a:lnTo>
                <a:lnTo>
                  <a:pt x="277460" y="692340"/>
                </a:lnTo>
                <a:lnTo>
                  <a:pt x="327933" y="687058"/>
                </a:lnTo>
                <a:lnTo>
                  <a:pt x="371703" y="673184"/>
                </a:lnTo>
                <a:lnTo>
                  <a:pt x="408270" y="651144"/>
                </a:lnTo>
                <a:lnTo>
                  <a:pt x="437132" y="621364"/>
                </a:lnTo>
                <a:lnTo>
                  <a:pt x="457718" y="584393"/>
                </a:lnTo>
                <a:lnTo>
                  <a:pt x="469738" y="540283"/>
                </a:lnTo>
                <a:lnTo>
                  <a:pt x="471156" y="493294"/>
                </a:lnTo>
                <a:lnTo>
                  <a:pt x="471269" y="489565"/>
                </a:lnTo>
                <a:lnTo>
                  <a:pt x="459768" y="443963"/>
                </a:lnTo>
                <a:lnTo>
                  <a:pt x="437912" y="408924"/>
                </a:lnTo>
                <a:lnTo>
                  <a:pt x="408651" y="380885"/>
                </a:lnTo>
                <a:lnTo>
                  <a:pt x="360216" y="350640"/>
                </a:lnTo>
                <a:lnTo>
                  <a:pt x="311115" y="328091"/>
                </a:lnTo>
                <a:lnTo>
                  <a:pt x="285062" y="317059"/>
                </a:lnTo>
                <a:lnTo>
                  <a:pt x="263664" y="307173"/>
                </a:lnTo>
                <a:lnTo>
                  <a:pt x="224548" y="280802"/>
                </a:lnTo>
                <a:lnTo>
                  <a:pt x="216643" y="262402"/>
                </a:lnTo>
                <a:lnTo>
                  <a:pt x="217262" y="251904"/>
                </a:lnTo>
                <a:lnTo>
                  <a:pt x="225050" y="234219"/>
                </a:lnTo>
                <a:lnTo>
                  <a:pt x="239566" y="225250"/>
                </a:lnTo>
                <a:lnTo>
                  <a:pt x="257820" y="222800"/>
                </a:lnTo>
                <a:lnTo>
                  <a:pt x="327932" y="222800"/>
                </a:lnTo>
                <a:lnTo>
                  <a:pt x="322066" y="218888"/>
                </a:lnTo>
                <a:lnTo>
                  <a:pt x="309416" y="212793"/>
                </a:lnTo>
                <a:lnTo>
                  <a:pt x="295170" y="207990"/>
                </a:lnTo>
                <a:lnTo>
                  <a:pt x="279365" y="204520"/>
                </a:lnTo>
                <a:close/>
              </a:path>
              <a:path w="506730" h="777239">
                <a:moveTo>
                  <a:pt x="168853" y="486244"/>
                </a:moveTo>
                <a:lnTo>
                  <a:pt x="149317" y="486244"/>
                </a:lnTo>
                <a:lnTo>
                  <a:pt x="153516" y="505023"/>
                </a:lnTo>
                <a:lnTo>
                  <a:pt x="184877" y="549668"/>
                </a:lnTo>
                <a:lnTo>
                  <a:pt x="219274" y="566429"/>
                </a:lnTo>
                <a:lnTo>
                  <a:pt x="263422" y="569958"/>
                </a:lnTo>
                <a:lnTo>
                  <a:pt x="287683" y="562541"/>
                </a:lnTo>
                <a:lnTo>
                  <a:pt x="298680" y="552362"/>
                </a:lnTo>
                <a:lnTo>
                  <a:pt x="254417" y="552362"/>
                </a:lnTo>
                <a:lnTo>
                  <a:pt x="235931" y="550926"/>
                </a:lnTo>
                <a:lnTo>
                  <a:pt x="196307" y="535800"/>
                </a:lnTo>
                <a:lnTo>
                  <a:pt x="169518" y="493294"/>
                </a:lnTo>
                <a:lnTo>
                  <a:pt x="168954" y="487313"/>
                </a:lnTo>
                <a:lnTo>
                  <a:pt x="168853" y="486244"/>
                </a:lnTo>
                <a:close/>
              </a:path>
              <a:path w="506730" h="777239">
                <a:moveTo>
                  <a:pt x="245837" y="0"/>
                </a:moveTo>
                <a:lnTo>
                  <a:pt x="232121" y="83693"/>
                </a:lnTo>
                <a:lnTo>
                  <a:pt x="184025" y="88533"/>
                </a:lnTo>
                <a:lnTo>
                  <a:pt x="142463" y="101841"/>
                </a:lnTo>
                <a:lnTo>
                  <a:pt x="107788" y="123317"/>
                </a:lnTo>
                <a:lnTo>
                  <a:pt x="80351" y="152662"/>
                </a:lnTo>
                <a:lnTo>
                  <a:pt x="60506" y="189579"/>
                </a:lnTo>
                <a:lnTo>
                  <a:pt x="48793" y="233072"/>
                </a:lnTo>
                <a:lnTo>
                  <a:pt x="48677" y="233502"/>
                </a:lnTo>
                <a:lnTo>
                  <a:pt x="47343" y="271918"/>
                </a:lnTo>
                <a:lnTo>
                  <a:pt x="47090" y="279546"/>
                </a:lnTo>
                <a:lnTo>
                  <a:pt x="47048" y="280802"/>
                </a:lnTo>
                <a:lnTo>
                  <a:pt x="46947" y="283862"/>
                </a:lnTo>
                <a:lnTo>
                  <a:pt x="46919" y="287553"/>
                </a:lnTo>
                <a:lnTo>
                  <a:pt x="58067" y="330895"/>
                </a:lnTo>
                <a:lnTo>
                  <a:pt x="79681" y="366174"/>
                </a:lnTo>
                <a:lnTo>
                  <a:pt x="109058" y="394474"/>
                </a:lnTo>
                <a:lnTo>
                  <a:pt x="141728" y="416155"/>
                </a:lnTo>
                <a:lnTo>
                  <a:pt x="176876" y="434035"/>
                </a:lnTo>
                <a:lnTo>
                  <a:pt x="214468" y="450075"/>
                </a:lnTo>
                <a:lnTo>
                  <a:pt x="233357" y="458372"/>
                </a:lnTo>
                <a:lnTo>
                  <a:pt x="275809" y="481965"/>
                </a:lnTo>
                <a:lnTo>
                  <a:pt x="294351" y="521360"/>
                </a:lnTo>
                <a:lnTo>
                  <a:pt x="286723" y="539990"/>
                </a:lnTo>
                <a:lnTo>
                  <a:pt x="272380" y="549521"/>
                </a:lnTo>
                <a:lnTo>
                  <a:pt x="254417" y="552362"/>
                </a:lnTo>
                <a:lnTo>
                  <a:pt x="298680" y="552362"/>
                </a:lnTo>
                <a:lnTo>
                  <a:pt x="304419" y="547050"/>
                </a:lnTo>
                <a:lnTo>
                  <a:pt x="312893" y="524040"/>
                </a:lnTo>
                <a:lnTo>
                  <a:pt x="313613" y="506115"/>
                </a:lnTo>
                <a:lnTo>
                  <a:pt x="309511" y="490839"/>
                </a:lnTo>
                <a:lnTo>
                  <a:pt x="275029" y="456947"/>
                </a:lnTo>
                <a:lnTo>
                  <a:pt x="240497" y="440025"/>
                </a:lnTo>
                <a:lnTo>
                  <a:pt x="212483" y="428337"/>
                </a:lnTo>
                <a:lnTo>
                  <a:pt x="184623" y="416521"/>
                </a:lnTo>
                <a:lnTo>
                  <a:pt x="135777" y="389952"/>
                </a:lnTo>
                <a:lnTo>
                  <a:pt x="94723" y="354015"/>
                </a:lnTo>
                <a:lnTo>
                  <a:pt x="65687" y="283862"/>
                </a:lnTo>
                <a:lnTo>
                  <a:pt x="67148" y="236448"/>
                </a:lnTo>
                <a:lnTo>
                  <a:pt x="81565" y="188229"/>
                </a:lnTo>
                <a:lnTo>
                  <a:pt x="106711" y="150290"/>
                </a:lnTo>
                <a:lnTo>
                  <a:pt x="141946" y="122989"/>
                </a:lnTo>
                <a:lnTo>
                  <a:pt x="186629" y="106683"/>
                </a:lnTo>
                <a:lnTo>
                  <a:pt x="238888" y="101841"/>
                </a:lnTo>
                <a:lnTo>
                  <a:pt x="248591" y="101841"/>
                </a:lnTo>
                <a:lnTo>
                  <a:pt x="262347" y="20320"/>
                </a:lnTo>
                <a:lnTo>
                  <a:pt x="378236" y="20320"/>
                </a:lnTo>
                <a:lnTo>
                  <a:pt x="245837" y="0"/>
                </a:lnTo>
                <a:close/>
              </a:path>
              <a:path w="506730" h="777239">
                <a:moveTo>
                  <a:pt x="327932" y="222800"/>
                </a:moveTo>
                <a:lnTo>
                  <a:pt x="257820" y="222800"/>
                </a:lnTo>
                <a:lnTo>
                  <a:pt x="276825" y="224675"/>
                </a:lnTo>
                <a:lnTo>
                  <a:pt x="290247" y="227386"/>
                </a:lnTo>
                <a:lnTo>
                  <a:pt x="331314" y="251145"/>
                </a:lnTo>
                <a:lnTo>
                  <a:pt x="344220" y="287229"/>
                </a:lnTo>
                <a:lnTo>
                  <a:pt x="344643" y="298259"/>
                </a:lnTo>
                <a:lnTo>
                  <a:pt x="506314" y="279984"/>
                </a:lnTo>
                <a:lnTo>
                  <a:pt x="505851" y="276263"/>
                </a:lnTo>
                <a:lnTo>
                  <a:pt x="361788" y="276263"/>
                </a:lnTo>
                <a:lnTo>
                  <a:pt x="358379" y="261734"/>
                </a:lnTo>
                <a:lnTo>
                  <a:pt x="358321" y="261488"/>
                </a:lnTo>
                <a:lnTo>
                  <a:pt x="352342" y="248183"/>
                </a:lnTo>
                <a:lnTo>
                  <a:pt x="343937" y="236448"/>
                </a:lnTo>
                <a:lnTo>
                  <a:pt x="333086" y="226237"/>
                </a:lnTo>
                <a:lnTo>
                  <a:pt x="327932" y="222800"/>
                </a:lnTo>
                <a:close/>
              </a:path>
              <a:path w="506730" h="777239">
                <a:moveTo>
                  <a:pt x="377387" y="20320"/>
                </a:moveTo>
                <a:lnTo>
                  <a:pt x="262347" y="20320"/>
                </a:lnTo>
                <a:lnTo>
                  <a:pt x="356073" y="34417"/>
                </a:lnTo>
                <a:lnTo>
                  <a:pt x="342103" y="116446"/>
                </a:lnTo>
                <a:lnTo>
                  <a:pt x="389664" y="135180"/>
                </a:lnTo>
                <a:lnTo>
                  <a:pt x="422494" y="156044"/>
                </a:lnTo>
                <a:lnTo>
                  <a:pt x="464054" y="203020"/>
                </a:lnTo>
                <a:lnTo>
                  <a:pt x="485232" y="263550"/>
                </a:lnTo>
                <a:lnTo>
                  <a:pt x="361788" y="276263"/>
                </a:lnTo>
                <a:lnTo>
                  <a:pt x="505851" y="276263"/>
                </a:lnTo>
                <a:lnTo>
                  <a:pt x="497914" y="234219"/>
                </a:lnTo>
                <a:lnTo>
                  <a:pt x="462578" y="168867"/>
                </a:lnTo>
                <a:lnTo>
                  <a:pt x="419386" y="131676"/>
                </a:lnTo>
                <a:lnTo>
                  <a:pt x="383294" y="112608"/>
                </a:lnTo>
                <a:lnTo>
                  <a:pt x="363058" y="104775"/>
                </a:lnTo>
                <a:lnTo>
                  <a:pt x="377387" y="20320"/>
                </a:lnTo>
                <a:close/>
              </a:path>
              <a:path w="506730" h="777239">
                <a:moveTo>
                  <a:pt x="248591" y="101841"/>
                </a:moveTo>
                <a:lnTo>
                  <a:pt x="241630" y="101841"/>
                </a:lnTo>
                <a:lnTo>
                  <a:pt x="248504" y="102362"/>
                </a:lnTo>
                <a:lnTo>
                  <a:pt x="248591" y="101841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14402" y="6144869"/>
            <a:ext cx="748030" cy="713740"/>
          </a:xfrm>
          <a:custGeom>
            <a:avLst/>
            <a:gdLst/>
            <a:ahLst/>
            <a:cxnLst/>
            <a:rect l="l" t="t" r="r" b="b"/>
            <a:pathLst>
              <a:path w="748029" h="713740">
                <a:moveTo>
                  <a:pt x="282922" y="0"/>
                </a:moveTo>
                <a:lnTo>
                  <a:pt x="123156" y="49568"/>
                </a:lnTo>
                <a:lnTo>
                  <a:pt x="158716" y="166433"/>
                </a:lnTo>
                <a:lnTo>
                  <a:pt x="114035" y="191125"/>
                </a:lnTo>
                <a:lnTo>
                  <a:pt x="76092" y="219963"/>
                </a:lnTo>
                <a:lnTo>
                  <a:pt x="45302" y="252782"/>
                </a:lnTo>
                <a:lnTo>
                  <a:pt x="22080" y="289418"/>
                </a:lnTo>
                <a:lnTo>
                  <a:pt x="6840" y="329706"/>
                </a:lnTo>
                <a:lnTo>
                  <a:pt x="0" y="373482"/>
                </a:lnTo>
                <a:lnTo>
                  <a:pt x="1972" y="420581"/>
                </a:lnTo>
                <a:lnTo>
                  <a:pt x="13174" y="470839"/>
                </a:lnTo>
                <a:lnTo>
                  <a:pt x="33700" y="521868"/>
                </a:lnTo>
                <a:lnTo>
                  <a:pt x="60080" y="561641"/>
                </a:lnTo>
                <a:lnTo>
                  <a:pt x="91527" y="591532"/>
                </a:lnTo>
                <a:lnTo>
                  <a:pt x="127252" y="612913"/>
                </a:lnTo>
                <a:lnTo>
                  <a:pt x="166464" y="627154"/>
                </a:lnTo>
                <a:lnTo>
                  <a:pt x="208377" y="635627"/>
                </a:lnTo>
                <a:lnTo>
                  <a:pt x="252200" y="639706"/>
                </a:lnTo>
                <a:lnTo>
                  <a:pt x="297146" y="640760"/>
                </a:lnTo>
                <a:lnTo>
                  <a:pt x="331243" y="639088"/>
                </a:lnTo>
                <a:lnTo>
                  <a:pt x="393961" y="634908"/>
                </a:lnTo>
                <a:lnTo>
                  <a:pt x="421987" y="634072"/>
                </a:lnTo>
                <a:lnTo>
                  <a:pt x="484280" y="644368"/>
                </a:lnTo>
                <a:lnTo>
                  <a:pt x="520666" y="686823"/>
                </a:lnTo>
                <a:lnTo>
                  <a:pt x="523114" y="713130"/>
                </a:lnTo>
                <a:lnTo>
                  <a:pt x="746680" y="713130"/>
                </a:lnTo>
                <a:lnTo>
                  <a:pt x="745713" y="659338"/>
                </a:lnTo>
                <a:lnTo>
                  <a:pt x="733645" y="608919"/>
                </a:lnTo>
                <a:lnTo>
                  <a:pt x="710776" y="555116"/>
                </a:lnTo>
                <a:lnTo>
                  <a:pt x="680417" y="514144"/>
                </a:lnTo>
                <a:lnTo>
                  <a:pt x="644101" y="484344"/>
                </a:lnTo>
                <a:lnTo>
                  <a:pt x="603357" y="464056"/>
                </a:lnTo>
                <a:lnTo>
                  <a:pt x="559716" y="451619"/>
                </a:lnTo>
                <a:lnTo>
                  <a:pt x="514709" y="445374"/>
                </a:lnTo>
                <a:lnTo>
                  <a:pt x="469866" y="443661"/>
                </a:lnTo>
                <a:lnTo>
                  <a:pt x="452687" y="443864"/>
                </a:lnTo>
                <a:lnTo>
                  <a:pt x="435877" y="444404"/>
                </a:lnTo>
                <a:lnTo>
                  <a:pt x="403699" y="446100"/>
                </a:lnTo>
                <a:lnTo>
                  <a:pt x="347477" y="447655"/>
                </a:lnTo>
                <a:lnTo>
                  <a:pt x="288228" y="445822"/>
                </a:lnTo>
                <a:lnTo>
                  <a:pt x="233118" y="422636"/>
                </a:lnTo>
                <a:lnTo>
                  <a:pt x="214147" y="370185"/>
                </a:lnTo>
                <a:lnTo>
                  <a:pt x="222184" y="345192"/>
                </a:lnTo>
                <a:lnTo>
                  <a:pt x="286478" y="304520"/>
                </a:lnTo>
                <a:lnTo>
                  <a:pt x="329537" y="294631"/>
                </a:lnTo>
                <a:lnTo>
                  <a:pt x="342485" y="294004"/>
                </a:lnTo>
                <a:lnTo>
                  <a:pt x="371548" y="297668"/>
                </a:lnTo>
                <a:lnTo>
                  <a:pt x="396206" y="308187"/>
                </a:lnTo>
                <a:lnTo>
                  <a:pt x="416387" y="324855"/>
                </a:lnTo>
                <a:lnTo>
                  <a:pt x="432020" y="346963"/>
                </a:lnTo>
                <a:lnTo>
                  <a:pt x="609439" y="237223"/>
                </a:lnTo>
                <a:lnTo>
                  <a:pt x="581391" y="199750"/>
                </a:lnTo>
                <a:lnTo>
                  <a:pt x="548761" y="168821"/>
                </a:lnTo>
                <a:lnTo>
                  <a:pt x="511665" y="144554"/>
                </a:lnTo>
                <a:lnTo>
                  <a:pt x="470219" y="127071"/>
                </a:lnTo>
                <a:lnTo>
                  <a:pt x="424539" y="116493"/>
                </a:lnTo>
                <a:lnTo>
                  <a:pt x="374743" y="112941"/>
                </a:lnTo>
                <a:lnTo>
                  <a:pt x="361076" y="113181"/>
                </a:lnTo>
                <a:lnTo>
                  <a:pt x="347136" y="113907"/>
                </a:lnTo>
                <a:lnTo>
                  <a:pt x="332934" y="115132"/>
                </a:lnTo>
                <a:lnTo>
                  <a:pt x="318482" y="116865"/>
                </a:lnTo>
                <a:lnTo>
                  <a:pt x="282922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188315"/>
            <a:ext cx="366395" cy="1099185"/>
          </a:xfrm>
          <a:custGeom>
            <a:avLst/>
            <a:gdLst/>
            <a:ahLst/>
            <a:cxnLst/>
            <a:rect l="l" t="t" r="r" b="b"/>
            <a:pathLst>
              <a:path w="366395" h="1099185">
                <a:moveTo>
                  <a:pt x="51" y="802300"/>
                </a:moveTo>
                <a:lnTo>
                  <a:pt x="0" y="1092827"/>
                </a:lnTo>
                <a:lnTo>
                  <a:pt x="58944" y="1098573"/>
                </a:lnTo>
                <a:lnTo>
                  <a:pt x="70963" y="980463"/>
                </a:lnTo>
                <a:lnTo>
                  <a:pt x="123597" y="974635"/>
                </a:lnTo>
                <a:lnTo>
                  <a:pt x="171805" y="962455"/>
                </a:lnTo>
                <a:lnTo>
                  <a:pt x="214976" y="943885"/>
                </a:lnTo>
                <a:lnTo>
                  <a:pt x="252499" y="918884"/>
                </a:lnTo>
                <a:lnTo>
                  <a:pt x="283760" y="887412"/>
                </a:lnTo>
                <a:lnTo>
                  <a:pt x="308149" y="849429"/>
                </a:lnTo>
                <a:lnTo>
                  <a:pt x="325052" y="804895"/>
                </a:lnTo>
                <a:lnTo>
                  <a:pt x="325348" y="803171"/>
                </a:lnTo>
                <a:lnTo>
                  <a:pt x="8224" y="803171"/>
                </a:lnTo>
                <a:lnTo>
                  <a:pt x="51" y="802300"/>
                </a:lnTo>
                <a:close/>
              </a:path>
              <a:path w="366395" h="1099185">
                <a:moveTo>
                  <a:pt x="0" y="433839"/>
                </a:moveTo>
                <a:lnTo>
                  <a:pt x="0" y="639967"/>
                </a:lnTo>
                <a:lnTo>
                  <a:pt x="11873" y="644175"/>
                </a:lnTo>
                <a:lnTo>
                  <a:pt x="37894" y="654454"/>
                </a:lnTo>
                <a:lnTo>
                  <a:pt x="68243" y="669855"/>
                </a:lnTo>
                <a:lnTo>
                  <a:pt x="91034" y="688411"/>
                </a:lnTo>
                <a:lnTo>
                  <a:pt x="104708" y="711801"/>
                </a:lnTo>
                <a:lnTo>
                  <a:pt x="107704" y="741703"/>
                </a:lnTo>
                <a:lnTo>
                  <a:pt x="97868" y="772221"/>
                </a:lnTo>
                <a:lnTo>
                  <a:pt x="76987" y="792202"/>
                </a:lnTo>
                <a:lnTo>
                  <a:pt x="46594" y="802300"/>
                </a:lnTo>
                <a:lnTo>
                  <a:pt x="8224" y="803171"/>
                </a:lnTo>
                <a:lnTo>
                  <a:pt x="325348" y="803171"/>
                </a:lnTo>
                <a:lnTo>
                  <a:pt x="333857" y="753768"/>
                </a:lnTo>
                <a:lnTo>
                  <a:pt x="333896" y="741703"/>
                </a:lnTo>
                <a:lnTo>
                  <a:pt x="333992" y="711801"/>
                </a:lnTo>
                <a:lnTo>
                  <a:pt x="334046" y="695313"/>
                </a:lnTo>
                <a:lnTo>
                  <a:pt x="322319" y="645713"/>
                </a:lnTo>
                <a:lnTo>
                  <a:pt x="300731" y="604042"/>
                </a:lnTo>
                <a:lnTo>
                  <a:pt x="271337" y="569373"/>
                </a:lnTo>
                <a:lnTo>
                  <a:pt x="236190" y="540781"/>
                </a:lnTo>
                <a:lnTo>
                  <a:pt x="197346" y="517337"/>
                </a:lnTo>
                <a:lnTo>
                  <a:pt x="156857" y="498117"/>
                </a:lnTo>
                <a:lnTo>
                  <a:pt x="110074" y="479740"/>
                </a:lnTo>
                <a:lnTo>
                  <a:pt x="95172" y="474368"/>
                </a:lnTo>
                <a:lnTo>
                  <a:pt x="43022" y="453652"/>
                </a:lnTo>
                <a:lnTo>
                  <a:pt x="28116" y="447444"/>
                </a:lnTo>
                <a:lnTo>
                  <a:pt x="0" y="433839"/>
                </a:lnTo>
                <a:close/>
              </a:path>
              <a:path w="366395" h="1099185">
                <a:moveTo>
                  <a:pt x="346944" y="298092"/>
                </a:moveTo>
                <a:lnTo>
                  <a:pt x="43478" y="298092"/>
                </a:lnTo>
                <a:lnTo>
                  <a:pt x="59087" y="299678"/>
                </a:lnTo>
                <a:lnTo>
                  <a:pt x="73535" y="302299"/>
                </a:lnTo>
                <a:lnTo>
                  <a:pt x="124182" y="325205"/>
                </a:lnTo>
                <a:lnTo>
                  <a:pt x="154617" y="367794"/>
                </a:lnTo>
                <a:lnTo>
                  <a:pt x="160197" y="394231"/>
                </a:lnTo>
                <a:lnTo>
                  <a:pt x="366293" y="363116"/>
                </a:lnTo>
                <a:lnTo>
                  <a:pt x="355337" y="317613"/>
                </a:lnTo>
                <a:lnTo>
                  <a:pt x="346944" y="298092"/>
                </a:lnTo>
                <a:close/>
              </a:path>
              <a:path w="366395" h="1099185">
                <a:moveTo>
                  <a:pt x="0" y="0"/>
                </a:moveTo>
                <a:lnTo>
                  <a:pt x="0" y="298833"/>
                </a:lnTo>
                <a:lnTo>
                  <a:pt x="43478" y="298092"/>
                </a:lnTo>
                <a:lnTo>
                  <a:pt x="346944" y="298092"/>
                </a:lnTo>
                <a:lnTo>
                  <a:pt x="313104" y="239418"/>
                </a:lnTo>
                <a:lnTo>
                  <a:pt x="281953" y="207038"/>
                </a:lnTo>
                <a:lnTo>
                  <a:pt x="244196" y="179343"/>
                </a:lnTo>
                <a:lnTo>
                  <a:pt x="199898" y="156487"/>
                </a:lnTo>
                <a:lnTo>
                  <a:pt x="160678" y="142057"/>
                </a:lnTo>
                <a:lnTo>
                  <a:pt x="146710" y="137945"/>
                </a:lnTo>
                <a:lnTo>
                  <a:pt x="160147" y="16533"/>
                </a:lnTo>
                <a:lnTo>
                  <a:pt x="0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5586984"/>
            <a:ext cx="1906905" cy="1271270"/>
            <a:chOff x="0" y="5586984"/>
            <a:chExt cx="1906905" cy="1271270"/>
          </a:xfrm>
        </p:grpSpPr>
        <p:sp>
          <p:nvSpPr>
            <p:cNvPr id="5" name="object 5"/>
            <p:cNvSpPr/>
            <p:nvPr/>
          </p:nvSpPr>
          <p:spPr>
            <a:xfrm>
              <a:off x="649274" y="5893983"/>
              <a:ext cx="1257300" cy="941705"/>
            </a:xfrm>
            <a:custGeom>
              <a:avLst/>
              <a:gdLst/>
              <a:ahLst/>
              <a:cxnLst/>
              <a:rect l="l" t="t" r="r" b="b"/>
              <a:pathLst>
                <a:path w="1257300" h="941704">
                  <a:moveTo>
                    <a:pt x="1079796" y="0"/>
                  </a:moveTo>
                  <a:lnTo>
                    <a:pt x="1037158" y="2728"/>
                  </a:lnTo>
                  <a:lnTo>
                    <a:pt x="1000183" y="12000"/>
                  </a:lnTo>
                  <a:lnTo>
                    <a:pt x="964699" y="28919"/>
                  </a:lnTo>
                  <a:lnTo>
                    <a:pt x="930504" y="52410"/>
                  </a:lnTo>
                  <a:lnTo>
                    <a:pt x="897395" y="81401"/>
                  </a:lnTo>
                  <a:lnTo>
                    <a:pt x="865170" y="114820"/>
                  </a:lnTo>
                  <a:lnTo>
                    <a:pt x="833625" y="151593"/>
                  </a:lnTo>
                  <a:lnTo>
                    <a:pt x="802558" y="190647"/>
                  </a:lnTo>
                  <a:lnTo>
                    <a:pt x="741048" y="271308"/>
                  </a:lnTo>
                  <a:lnTo>
                    <a:pt x="710199" y="310769"/>
                  </a:lnTo>
                  <a:lnTo>
                    <a:pt x="679018" y="348219"/>
                  </a:lnTo>
                  <a:lnTo>
                    <a:pt x="628458" y="402504"/>
                  </a:lnTo>
                  <a:lnTo>
                    <a:pt x="598065" y="432527"/>
                  </a:lnTo>
                  <a:lnTo>
                    <a:pt x="564599" y="463904"/>
                  </a:lnTo>
                  <a:lnTo>
                    <a:pt x="528314" y="496212"/>
                  </a:lnTo>
                  <a:lnTo>
                    <a:pt x="489464" y="529027"/>
                  </a:lnTo>
                  <a:lnTo>
                    <a:pt x="448301" y="561925"/>
                  </a:lnTo>
                  <a:lnTo>
                    <a:pt x="405079" y="594481"/>
                  </a:lnTo>
                  <a:lnTo>
                    <a:pt x="360050" y="626273"/>
                  </a:lnTo>
                  <a:lnTo>
                    <a:pt x="313469" y="656875"/>
                  </a:lnTo>
                  <a:lnTo>
                    <a:pt x="265588" y="685863"/>
                  </a:lnTo>
                  <a:lnTo>
                    <a:pt x="216660" y="712815"/>
                  </a:lnTo>
                  <a:lnTo>
                    <a:pt x="166938" y="737305"/>
                  </a:lnTo>
                  <a:lnTo>
                    <a:pt x="116677" y="758909"/>
                  </a:lnTo>
                  <a:lnTo>
                    <a:pt x="66127" y="777205"/>
                  </a:lnTo>
                  <a:lnTo>
                    <a:pt x="15544" y="791766"/>
                  </a:lnTo>
                  <a:lnTo>
                    <a:pt x="0" y="922494"/>
                  </a:lnTo>
                  <a:lnTo>
                    <a:pt x="225818" y="941157"/>
                  </a:lnTo>
                  <a:lnTo>
                    <a:pt x="277150" y="936166"/>
                  </a:lnTo>
                  <a:lnTo>
                    <a:pt x="328342" y="929604"/>
                  </a:lnTo>
                  <a:lnTo>
                    <a:pt x="379350" y="921491"/>
                  </a:lnTo>
                  <a:lnTo>
                    <a:pt x="430124" y="911846"/>
                  </a:lnTo>
                  <a:lnTo>
                    <a:pt x="480620" y="900688"/>
                  </a:lnTo>
                  <a:lnTo>
                    <a:pt x="530790" y="888037"/>
                  </a:lnTo>
                  <a:lnTo>
                    <a:pt x="580587" y="873911"/>
                  </a:lnTo>
                  <a:lnTo>
                    <a:pt x="629966" y="858331"/>
                  </a:lnTo>
                  <a:lnTo>
                    <a:pt x="678878" y="841314"/>
                  </a:lnTo>
                  <a:lnTo>
                    <a:pt x="727278" y="822881"/>
                  </a:lnTo>
                  <a:lnTo>
                    <a:pt x="775433" y="802426"/>
                  </a:lnTo>
                  <a:lnTo>
                    <a:pt x="822255" y="780184"/>
                  </a:lnTo>
                  <a:lnTo>
                    <a:pt x="867579" y="756196"/>
                  </a:lnTo>
                  <a:lnTo>
                    <a:pt x="911241" y="730500"/>
                  </a:lnTo>
                  <a:lnTo>
                    <a:pt x="953077" y="703135"/>
                  </a:lnTo>
                  <a:lnTo>
                    <a:pt x="992923" y="674140"/>
                  </a:lnTo>
                  <a:lnTo>
                    <a:pt x="1030614" y="643553"/>
                  </a:lnTo>
                  <a:lnTo>
                    <a:pt x="1065987" y="611414"/>
                  </a:lnTo>
                  <a:lnTo>
                    <a:pt x="1098877" y="577760"/>
                  </a:lnTo>
                  <a:lnTo>
                    <a:pt x="1129121" y="542632"/>
                  </a:lnTo>
                  <a:lnTo>
                    <a:pt x="1156554" y="506067"/>
                  </a:lnTo>
                  <a:lnTo>
                    <a:pt x="1181013" y="468105"/>
                  </a:lnTo>
                  <a:lnTo>
                    <a:pt x="1202333" y="428784"/>
                  </a:lnTo>
                  <a:lnTo>
                    <a:pt x="1220350" y="388143"/>
                  </a:lnTo>
                  <a:lnTo>
                    <a:pt x="1234900" y="346222"/>
                  </a:lnTo>
                  <a:lnTo>
                    <a:pt x="1245819" y="303058"/>
                  </a:lnTo>
                  <a:lnTo>
                    <a:pt x="1254486" y="251212"/>
                  </a:lnTo>
                  <a:lnTo>
                    <a:pt x="1257249" y="204518"/>
                  </a:lnTo>
                  <a:lnTo>
                    <a:pt x="1252532" y="149657"/>
                  </a:lnTo>
                  <a:lnTo>
                    <a:pt x="1239112" y="103744"/>
                  </a:lnTo>
                  <a:lnTo>
                    <a:pt x="1218083" y="66541"/>
                  </a:lnTo>
                  <a:lnTo>
                    <a:pt x="1190542" y="37806"/>
                  </a:lnTo>
                  <a:lnTo>
                    <a:pt x="1157583" y="17297"/>
                  </a:lnTo>
                  <a:lnTo>
                    <a:pt x="1120303" y="4776"/>
                  </a:lnTo>
                  <a:lnTo>
                    <a:pt x="1079796" y="0"/>
                  </a:lnTo>
                  <a:close/>
                </a:path>
              </a:pathLst>
            </a:custGeom>
            <a:solidFill>
              <a:srgbClr val="455A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9274" y="6067094"/>
              <a:ext cx="1193800" cy="713105"/>
            </a:xfrm>
            <a:custGeom>
              <a:avLst/>
              <a:gdLst/>
              <a:ahLst/>
              <a:cxnLst/>
              <a:rect l="l" t="t" r="r" b="b"/>
              <a:pathLst>
                <a:path w="1193800" h="713104">
                  <a:moveTo>
                    <a:pt x="1183335" y="0"/>
                  </a:moveTo>
                  <a:lnTo>
                    <a:pt x="1177112" y="1536"/>
                  </a:lnTo>
                  <a:lnTo>
                    <a:pt x="1175461" y="6197"/>
                  </a:lnTo>
                  <a:lnTo>
                    <a:pt x="1155386" y="47198"/>
                  </a:lnTo>
                  <a:lnTo>
                    <a:pt x="1133243" y="87395"/>
                  </a:lnTo>
                  <a:lnTo>
                    <a:pt x="1109114" y="126737"/>
                  </a:lnTo>
                  <a:lnTo>
                    <a:pt x="1083081" y="165178"/>
                  </a:lnTo>
                  <a:lnTo>
                    <a:pt x="1055229" y="202670"/>
                  </a:lnTo>
                  <a:lnTo>
                    <a:pt x="1025641" y="239164"/>
                  </a:lnTo>
                  <a:lnTo>
                    <a:pt x="994399" y="274613"/>
                  </a:lnTo>
                  <a:lnTo>
                    <a:pt x="961588" y="308968"/>
                  </a:lnTo>
                  <a:lnTo>
                    <a:pt x="927289" y="342181"/>
                  </a:lnTo>
                  <a:lnTo>
                    <a:pt x="891587" y="374204"/>
                  </a:lnTo>
                  <a:lnTo>
                    <a:pt x="854564" y="404990"/>
                  </a:lnTo>
                  <a:lnTo>
                    <a:pt x="816304" y="434489"/>
                  </a:lnTo>
                  <a:lnTo>
                    <a:pt x="776890" y="462655"/>
                  </a:lnTo>
                  <a:lnTo>
                    <a:pt x="736405" y="489438"/>
                  </a:lnTo>
                  <a:lnTo>
                    <a:pt x="694932" y="514792"/>
                  </a:lnTo>
                  <a:lnTo>
                    <a:pt x="652555" y="538667"/>
                  </a:lnTo>
                  <a:lnTo>
                    <a:pt x="609356" y="561016"/>
                  </a:lnTo>
                  <a:lnTo>
                    <a:pt x="565420" y="581790"/>
                  </a:lnTo>
                  <a:lnTo>
                    <a:pt x="520828" y="600943"/>
                  </a:lnTo>
                  <a:lnTo>
                    <a:pt x="475664" y="618425"/>
                  </a:lnTo>
                  <a:lnTo>
                    <a:pt x="430012" y="634188"/>
                  </a:lnTo>
                  <a:lnTo>
                    <a:pt x="383955" y="648185"/>
                  </a:lnTo>
                  <a:lnTo>
                    <a:pt x="337575" y="660367"/>
                  </a:lnTo>
                  <a:lnTo>
                    <a:pt x="290956" y="670687"/>
                  </a:lnTo>
                  <a:lnTo>
                    <a:pt x="244182" y="679096"/>
                  </a:lnTo>
                  <a:lnTo>
                    <a:pt x="197335" y="685546"/>
                  </a:lnTo>
                  <a:lnTo>
                    <a:pt x="150498" y="689989"/>
                  </a:lnTo>
                  <a:lnTo>
                    <a:pt x="103755" y="692377"/>
                  </a:lnTo>
                  <a:lnTo>
                    <a:pt x="57189" y="692663"/>
                  </a:lnTo>
                  <a:lnTo>
                    <a:pt x="10883" y="690797"/>
                  </a:lnTo>
                  <a:lnTo>
                    <a:pt x="4673" y="690797"/>
                  </a:lnTo>
                  <a:lnTo>
                    <a:pt x="0" y="695460"/>
                  </a:lnTo>
                  <a:lnTo>
                    <a:pt x="0" y="706376"/>
                  </a:lnTo>
                  <a:lnTo>
                    <a:pt x="3124" y="711041"/>
                  </a:lnTo>
                  <a:lnTo>
                    <a:pt x="9347" y="711041"/>
                  </a:lnTo>
                  <a:lnTo>
                    <a:pt x="56428" y="712891"/>
                  </a:lnTo>
                  <a:lnTo>
                    <a:pt x="103769" y="712559"/>
                  </a:lnTo>
                  <a:lnTo>
                    <a:pt x="151284" y="710094"/>
                  </a:lnTo>
                  <a:lnTo>
                    <a:pt x="198890" y="705544"/>
                  </a:lnTo>
                  <a:lnTo>
                    <a:pt x="246503" y="698957"/>
                  </a:lnTo>
                  <a:lnTo>
                    <a:pt x="294037" y="690382"/>
                  </a:lnTo>
                  <a:lnTo>
                    <a:pt x="341410" y="679868"/>
                  </a:lnTo>
                  <a:lnTo>
                    <a:pt x="388537" y="667461"/>
                  </a:lnTo>
                  <a:lnTo>
                    <a:pt x="435333" y="653212"/>
                  </a:lnTo>
                  <a:lnTo>
                    <a:pt x="481714" y="637169"/>
                  </a:lnTo>
                  <a:lnTo>
                    <a:pt x="527597" y="619379"/>
                  </a:lnTo>
                  <a:lnTo>
                    <a:pt x="572897" y="599892"/>
                  </a:lnTo>
                  <a:lnTo>
                    <a:pt x="617529" y="578755"/>
                  </a:lnTo>
                  <a:lnTo>
                    <a:pt x="661410" y="556017"/>
                  </a:lnTo>
                  <a:lnTo>
                    <a:pt x="704456" y="531727"/>
                  </a:lnTo>
                  <a:lnTo>
                    <a:pt x="746581" y="505933"/>
                  </a:lnTo>
                  <a:lnTo>
                    <a:pt x="787703" y="478683"/>
                  </a:lnTo>
                  <a:lnTo>
                    <a:pt x="827737" y="450026"/>
                  </a:lnTo>
                  <a:lnTo>
                    <a:pt x="866598" y="420010"/>
                  </a:lnTo>
                  <a:lnTo>
                    <a:pt x="904202" y="388683"/>
                  </a:lnTo>
                  <a:lnTo>
                    <a:pt x="940465" y="356095"/>
                  </a:lnTo>
                  <a:lnTo>
                    <a:pt x="975304" y="322293"/>
                  </a:lnTo>
                  <a:lnTo>
                    <a:pt x="1008633" y="287325"/>
                  </a:lnTo>
                  <a:lnTo>
                    <a:pt x="1040369" y="251241"/>
                  </a:lnTo>
                  <a:lnTo>
                    <a:pt x="1070427" y="214089"/>
                  </a:lnTo>
                  <a:lnTo>
                    <a:pt x="1098723" y="175916"/>
                  </a:lnTo>
                  <a:lnTo>
                    <a:pt x="1125173" y="136772"/>
                  </a:lnTo>
                  <a:lnTo>
                    <a:pt x="1149693" y="96705"/>
                  </a:lnTo>
                  <a:lnTo>
                    <a:pt x="1172199" y="55763"/>
                  </a:lnTo>
                  <a:lnTo>
                    <a:pt x="1192606" y="13995"/>
                  </a:lnTo>
                  <a:lnTo>
                    <a:pt x="1193241" y="11658"/>
                  </a:lnTo>
                  <a:lnTo>
                    <a:pt x="1193241" y="10490"/>
                  </a:lnTo>
                  <a:lnTo>
                    <a:pt x="1193241" y="7086"/>
                  </a:lnTo>
                  <a:lnTo>
                    <a:pt x="1191463" y="3873"/>
                  </a:lnTo>
                  <a:lnTo>
                    <a:pt x="1187907" y="1536"/>
                  </a:lnTo>
                  <a:lnTo>
                    <a:pt x="1183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5586984"/>
              <a:ext cx="1152525" cy="1271270"/>
            </a:xfrm>
            <a:custGeom>
              <a:avLst/>
              <a:gdLst/>
              <a:ahLst/>
              <a:cxnLst/>
              <a:rect l="l" t="t" r="r" b="b"/>
              <a:pathLst>
                <a:path w="1152525" h="1271270">
                  <a:moveTo>
                    <a:pt x="474309" y="204512"/>
                  </a:moveTo>
                  <a:lnTo>
                    <a:pt x="429441" y="207979"/>
                  </a:lnTo>
                  <a:lnTo>
                    <a:pt x="385502" y="218808"/>
                  </a:lnTo>
                  <a:lnTo>
                    <a:pt x="343965" y="237747"/>
                  </a:lnTo>
                  <a:lnTo>
                    <a:pt x="306305" y="265546"/>
                  </a:lnTo>
                  <a:lnTo>
                    <a:pt x="273996" y="302955"/>
                  </a:lnTo>
                  <a:lnTo>
                    <a:pt x="248513" y="350723"/>
                  </a:lnTo>
                  <a:lnTo>
                    <a:pt x="231550" y="402054"/>
                  </a:lnTo>
                  <a:lnTo>
                    <a:pt x="222345" y="449315"/>
                  </a:lnTo>
                  <a:lnTo>
                    <a:pt x="216999" y="491939"/>
                  </a:lnTo>
                  <a:lnTo>
                    <a:pt x="211615" y="529358"/>
                  </a:lnTo>
                  <a:lnTo>
                    <a:pt x="185143" y="586316"/>
                  </a:lnTo>
                  <a:lnTo>
                    <a:pt x="111748" y="615657"/>
                  </a:lnTo>
                  <a:lnTo>
                    <a:pt x="69328" y="621824"/>
                  </a:lnTo>
                  <a:lnTo>
                    <a:pt x="27395" y="630572"/>
                  </a:lnTo>
                  <a:lnTo>
                    <a:pt x="0" y="638724"/>
                  </a:lnTo>
                  <a:lnTo>
                    <a:pt x="0" y="1271015"/>
                  </a:lnTo>
                  <a:lnTo>
                    <a:pt x="874427" y="1271015"/>
                  </a:lnTo>
                  <a:lnTo>
                    <a:pt x="874619" y="1270547"/>
                  </a:lnTo>
                  <a:lnTo>
                    <a:pt x="883806" y="1225301"/>
                  </a:lnTo>
                  <a:lnTo>
                    <a:pt x="887700" y="1179465"/>
                  </a:lnTo>
                  <a:lnTo>
                    <a:pt x="890178" y="1132738"/>
                  </a:lnTo>
                  <a:lnTo>
                    <a:pt x="895121" y="1084821"/>
                  </a:lnTo>
                  <a:lnTo>
                    <a:pt x="909302" y="1036699"/>
                  </a:lnTo>
                  <a:lnTo>
                    <a:pt x="943305" y="999083"/>
                  </a:lnTo>
                  <a:lnTo>
                    <a:pt x="994231" y="977166"/>
                  </a:lnTo>
                  <a:lnTo>
                    <a:pt x="1011707" y="971041"/>
                  </a:lnTo>
                  <a:lnTo>
                    <a:pt x="1052037" y="951361"/>
                  </a:lnTo>
                  <a:lnTo>
                    <a:pt x="1086105" y="923499"/>
                  </a:lnTo>
                  <a:lnTo>
                    <a:pt x="1112889" y="888617"/>
                  </a:lnTo>
                  <a:lnTo>
                    <a:pt x="1131366" y="847877"/>
                  </a:lnTo>
                  <a:lnTo>
                    <a:pt x="1139618" y="810202"/>
                  </a:lnTo>
                  <a:lnTo>
                    <a:pt x="1142174" y="774280"/>
                  </a:lnTo>
                  <a:lnTo>
                    <a:pt x="1126644" y="685240"/>
                  </a:lnTo>
                  <a:lnTo>
                    <a:pt x="1092479" y="615899"/>
                  </a:lnTo>
                  <a:lnTo>
                    <a:pt x="1058314" y="570894"/>
                  </a:lnTo>
                  <a:lnTo>
                    <a:pt x="1042784" y="554862"/>
                  </a:lnTo>
                  <a:lnTo>
                    <a:pt x="1069064" y="516227"/>
                  </a:lnTo>
                  <a:lnTo>
                    <a:pt x="1091831" y="475417"/>
                  </a:lnTo>
                  <a:lnTo>
                    <a:pt x="1110940" y="432886"/>
                  </a:lnTo>
                  <a:lnTo>
                    <a:pt x="1126245" y="389084"/>
                  </a:lnTo>
                  <a:lnTo>
                    <a:pt x="1137602" y="344462"/>
                  </a:lnTo>
                  <a:lnTo>
                    <a:pt x="1146687" y="289928"/>
                  </a:lnTo>
                  <a:lnTo>
                    <a:pt x="688378" y="289928"/>
                  </a:lnTo>
                  <a:lnTo>
                    <a:pt x="660163" y="265986"/>
                  </a:lnTo>
                  <a:lnTo>
                    <a:pt x="629323" y="245694"/>
                  </a:lnTo>
                  <a:lnTo>
                    <a:pt x="596148" y="229202"/>
                  </a:lnTo>
                  <a:lnTo>
                    <a:pt x="560933" y="216661"/>
                  </a:lnTo>
                  <a:lnTo>
                    <a:pt x="518631" y="207656"/>
                  </a:lnTo>
                  <a:lnTo>
                    <a:pt x="474309" y="204512"/>
                  </a:lnTo>
                  <a:close/>
                </a:path>
                <a:path w="1152525" h="1271270">
                  <a:moveTo>
                    <a:pt x="1098740" y="0"/>
                  </a:moveTo>
                  <a:lnTo>
                    <a:pt x="1054349" y="16646"/>
                  </a:lnTo>
                  <a:lnTo>
                    <a:pt x="1010699" y="34793"/>
                  </a:lnTo>
                  <a:lnTo>
                    <a:pt x="967791" y="54439"/>
                  </a:lnTo>
                  <a:lnTo>
                    <a:pt x="925627" y="75583"/>
                  </a:lnTo>
                  <a:lnTo>
                    <a:pt x="884212" y="98221"/>
                  </a:lnTo>
                  <a:lnTo>
                    <a:pt x="789351" y="166296"/>
                  </a:lnTo>
                  <a:lnTo>
                    <a:pt x="729173" y="227960"/>
                  </a:lnTo>
                  <a:lnTo>
                    <a:pt x="697556" y="272681"/>
                  </a:lnTo>
                  <a:lnTo>
                    <a:pt x="688378" y="289928"/>
                  </a:lnTo>
                  <a:lnTo>
                    <a:pt x="1146687" y="289928"/>
                  </a:lnTo>
                  <a:lnTo>
                    <a:pt x="1148788" y="273981"/>
                  </a:lnTo>
                  <a:lnTo>
                    <a:pt x="1151339" y="241754"/>
                  </a:lnTo>
                  <a:lnTo>
                    <a:pt x="1152144" y="211531"/>
                  </a:lnTo>
                  <a:lnTo>
                    <a:pt x="1143799" y="119082"/>
                  </a:lnTo>
                  <a:lnTo>
                    <a:pt x="1125442" y="52968"/>
                  </a:lnTo>
                  <a:lnTo>
                    <a:pt x="1107084" y="13252"/>
                  </a:lnTo>
                  <a:lnTo>
                    <a:pt x="1098740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9644" y="5701334"/>
              <a:ext cx="883919" cy="1156970"/>
            </a:xfrm>
            <a:custGeom>
              <a:avLst/>
              <a:gdLst/>
              <a:ahLst/>
              <a:cxnLst/>
              <a:rect l="l" t="t" r="r" b="b"/>
              <a:pathLst>
                <a:path w="883919" h="1156970">
                  <a:moveTo>
                    <a:pt x="883869" y="9182"/>
                  </a:moveTo>
                  <a:lnTo>
                    <a:pt x="881240" y="3048"/>
                  </a:lnTo>
                  <a:lnTo>
                    <a:pt x="875271" y="0"/>
                  </a:lnTo>
                  <a:lnTo>
                    <a:pt x="868781" y="901"/>
                  </a:lnTo>
                  <a:lnTo>
                    <a:pt x="864590" y="6578"/>
                  </a:lnTo>
                  <a:lnTo>
                    <a:pt x="854049" y="40855"/>
                  </a:lnTo>
                  <a:lnTo>
                    <a:pt x="842213" y="76136"/>
                  </a:lnTo>
                  <a:lnTo>
                    <a:pt x="829094" y="112356"/>
                  </a:lnTo>
                  <a:lnTo>
                    <a:pt x="814666" y="149440"/>
                  </a:lnTo>
                  <a:lnTo>
                    <a:pt x="798931" y="187325"/>
                  </a:lnTo>
                  <a:lnTo>
                    <a:pt x="781900" y="225933"/>
                  </a:lnTo>
                  <a:lnTo>
                    <a:pt x="763562" y="265176"/>
                  </a:lnTo>
                  <a:lnTo>
                    <a:pt x="743889" y="305003"/>
                  </a:lnTo>
                  <a:lnTo>
                    <a:pt x="722909" y="345313"/>
                  </a:lnTo>
                  <a:lnTo>
                    <a:pt x="700608" y="386067"/>
                  </a:lnTo>
                  <a:lnTo>
                    <a:pt x="676973" y="427164"/>
                  </a:lnTo>
                  <a:lnTo>
                    <a:pt x="652018" y="468541"/>
                  </a:lnTo>
                  <a:lnTo>
                    <a:pt x="625716" y="510120"/>
                  </a:lnTo>
                  <a:lnTo>
                    <a:pt x="598068" y="551827"/>
                  </a:lnTo>
                  <a:lnTo>
                    <a:pt x="577723" y="580898"/>
                  </a:lnTo>
                  <a:lnTo>
                    <a:pt x="573074" y="584034"/>
                  </a:lnTo>
                  <a:lnTo>
                    <a:pt x="573074" y="587857"/>
                  </a:lnTo>
                  <a:lnTo>
                    <a:pt x="569087" y="593598"/>
                  </a:lnTo>
                  <a:lnTo>
                    <a:pt x="538759" y="635342"/>
                  </a:lnTo>
                  <a:lnTo>
                    <a:pt x="507072" y="677011"/>
                  </a:lnTo>
                  <a:lnTo>
                    <a:pt x="497573" y="688949"/>
                  </a:lnTo>
                  <a:lnTo>
                    <a:pt x="493877" y="643699"/>
                  </a:lnTo>
                  <a:lnTo>
                    <a:pt x="480428" y="579361"/>
                  </a:lnTo>
                  <a:lnTo>
                    <a:pt x="461403" y="520763"/>
                  </a:lnTo>
                  <a:lnTo>
                    <a:pt x="438975" y="468668"/>
                  </a:lnTo>
                  <a:lnTo>
                    <a:pt x="415340" y="423900"/>
                  </a:lnTo>
                  <a:lnTo>
                    <a:pt x="392684" y="387235"/>
                  </a:lnTo>
                  <a:lnTo>
                    <a:pt x="359067" y="341414"/>
                  </a:lnTo>
                  <a:lnTo>
                    <a:pt x="352488" y="333832"/>
                  </a:lnTo>
                  <a:lnTo>
                    <a:pt x="349351" y="329184"/>
                  </a:lnTo>
                  <a:lnTo>
                    <a:pt x="343115" y="329184"/>
                  </a:lnTo>
                  <a:lnTo>
                    <a:pt x="336829" y="335368"/>
                  </a:lnTo>
                  <a:lnTo>
                    <a:pt x="335280" y="338493"/>
                  </a:lnTo>
                  <a:lnTo>
                    <a:pt x="335280" y="343154"/>
                  </a:lnTo>
                  <a:lnTo>
                    <a:pt x="338416" y="346278"/>
                  </a:lnTo>
                  <a:lnTo>
                    <a:pt x="344843" y="353936"/>
                  </a:lnTo>
                  <a:lnTo>
                    <a:pt x="383311" y="408076"/>
                  </a:lnTo>
                  <a:lnTo>
                    <a:pt x="408990" y="452120"/>
                  </a:lnTo>
                  <a:lnTo>
                    <a:pt x="434746" y="505853"/>
                  </a:lnTo>
                  <a:lnTo>
                    <a:pt x="457415" y="568045"/>
                  </a:lnTo>
                  <a:lnTo>
                    <a:pt x="473798" y="637501"/>
                  </a:lnTo>
                  <a:lnTo>
                    <a:pt x="480504" y="710387"/>
                  </a:lnTo>
                  <a:lnTo>
                    <a:pt x="474040" y="718502"/>
                  </a:lnTo>
                  <a:lnTo>
                    <a:pt x="439635" y="759764"/>
                  </a:lnTo>
                  <a:lnTo>
                    <a:pt x="403872" y="800709"/>
                  </a:lnTo>
                  <a:lnTo>
                    <a:pt x="366750" y="841273"/>
                  </a:lnTo>
                  <a:lnTo>
                    <a:pt x="328244" y="881380"/>
                  </a:lnTo>
                  <a:lnTo>
                    <a:pt x="288366" y="920953"/>
                  </a:lnTo>
                  <a:lnTo>
                    <a:pt x="247103" y="959916"/>
                  </a:lnTo>
                  <a:lnTo>
                    <a:pt x="204457" y="998207"/>
                  </a:lnTo>
                  <a:lnTo>
                    <a:pt x="160426" y="1035735"/>
                  </a:lnTo>
                  <a:lnTo>
                    <a:pt x="114998" y="1072438"/>
                  </a:lnTo>
                  <a:lnTo>
                    <a:pt x="68173" y="1108252"/>
                  </a:lnTo>
                  <a:lnTo>
                    <a:pt x="19951" y="1143076"/>
                  </a:lnTo>
                  <a:lnTo>
                    <a:pt x="0" y="1156665"/>
                  </a:lnTo>
                  <a:lnTo>
                    <a:pt x="33909" y="1156665"/>
                  </a:lnTo>
                  <a:lnTo>
                    <a:pt x="75844" y="1126591"/>
                  </a:lnTo>
                  <a:lnTo>
                    <a:pt x="121754" y="1091768"/>
                  </a:lnTo>
                  <a:lnTo>
                    <a:pt x="166331" y="1056081"/>
                  </a:lnTo>
                  <a:lnTo>
                    <a:pt x="209600" y="1019581"/>
                  </a:lnTo>
                  <a:lnTo>
                    <a:pt x="251561" y="982345"/>
                  </a:lnTo>
                  <a:lnTo>
                    <a:pt x="292201" y="944448"/>
                  </a:lnTo>
                  <a:lnTo>
                    <a:pt x="331533" y="905941"/>
                  </a:lnTo>
                  <a:lnTo>
                    <a:pt x="369570" y="866902"/>
                  </a:lnTo>
                  <a:lnTo>
                    <a:pt x="406298" y="827405"/>
                  </a:lnTo>
                  <a:lnTo>
                    <a:pt x="441731" y="787514"/>
                  </a:lnTo>
                  <a:lnTo>
                    <a:pt x="475869" y="747306"/>
                  </a:lnTo>
                  <a:lnTo>
                    <a:pt x="497408" y="720750"/>
                  </a:lnTo>
                  <a:lnTo>
                    <a:pt x="499821" y="718781"/>
                  </a:lnTo>
                  <a:lnTo>
                    <a:pt x="499821" y="717791"/>
                  </a:lnTo>
                  <a:lnTo>
                    <a:pt x="508711" y="706831"/>
                  </a:lnTo>
                  <a:lnTo>
                    <a:pt x="540270" y="666165"/>
                  </a:lnTo>
                  <a:lnTo>
                    <a:pt x="570547" y="625398"/>
                  </a:lnTo>
                  <a:lnTo>
                    <a:pt x="588937" y="599490"/>
                  </a:lnTo>
                  <a:lnTo>
                    <a:pt x="633361" y="597763"/>
                  </a:lnTo>
                  <a:lnTo>
                    <a:pt x="682663" y="601167"/>
                  </a:lnTo>
                  <a:lnTo>
                    <a:pt x="731304" y="609625"/>
                  </a:lnTo>
                  <a:lnTo>
                    <a:pt x="778764" y="622808"/>
                  </a:lnTo>
                  <a:lnTo>
                    <a:pt x="824522" y="640422"/>
                  </a:lnTo>
                  <a:lnTo>
                    <a:pt x="831684" y="644601"/>
                  </a:lnTo>
                  <a:lnTo>
                    <a:pt x="838200" y="638441"/>
                  </a:lnTo>
                  <a:lnTo>
                    <a:pt x="838200" y="632015"/>
                  </a:lnTo>
                  <a:lnTo>
                    <a:pt x="838200" y="628726"/>
                  </a:lnTo>
                  <a:lnTo>
                    <a:pt x="836472" y="625335"/>
                  </a:lnTo>
                  <a:lnTo>
                    <a:pt x="784644" y="604037"/>
                  </a:lnTo>
                  <a:lnTo>
                    <a:pt x="735330" y="589927"/>
                  </a:lnTo>
                  <a:lnTo>
                    <a:pt x="684834" y="580999"/>
                  </a:lnTo>
                  <a:lnTo>
                    <a:pt x="633679" y="577418"/>
                  </a:lnTo>
                  <a:lnTo>
                    <a:pt x="603643" y="578523"/>
                  </a:lnTo>
                  <a:lnTo>
                    <a:pt x="627265" y="543750"/>
                  </a:lnTo>
                  <a:lnTo>
                    <a:pt x="653707" y="503034"/>
                  </a:lnTo>
                  <a:lnTo>
                    <a:pt x="678891" y="462470"/>
                  </a:lnTo>
                  <a:lnTo>
                    <a:pt x="702792" y="422122"/>
                  </a:lnTo>
                  <a:lnTo>
                    <a:pt x="725436" y="382079"/>
                  </a:lnTo>
                  <a:lnTo>
                    <a:pt x="746823" y="342392"/>
                  </a:lnTo>
                  <a:lnTo>
                    <a:pt x="766953" y="303136"/>
                  </a:lnTo>
                  <a:lnTo>
                    <a:pt x="785837" y="264375"/>
                  </a:lnTo>
                  <a:lnTo>
                    <a:pt x="803465" y="226187"/>
                  </a:lnTo>
                  <a:lnTo>
                    <a:pt x="819835" y="188633"/>
                  </a:lnTo>
                  <a:lnTo>
                    <a:pt x="834974" y="151790"/>
                  </a:lnTo>
                  <a:lnTo>
                    <a:pt x="848880" y="115722"/>
                  </a:lnTo>
                  <a:lnTo>
                    <a:pt x="872959" y="46164"/>
                  </a:lnTo>
                  <a:lnTo>
                    <a:pt x="883691" y="11518"/>
                  </a:lnTo>
                  <a:lnTo>
                    <a:pt x="883869" y="91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928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Қолма-қол</a:t>
            </a:r>
            <a:r>
              <a:rPr spc="-80" dirty="0"/>
              <a:t> </a:t>
            </a:r>
            <a:r>
              <a:rPr dirty="0"/>
              <a:t>ақша</a:t>
            </a:r>
            <a:r>
              <a:rPr spc="-45" dirty="0"/>
              <a:t> </a:t>
            </a:r>
            <a:r>
              <a:rPr spc="-10" dirty="0"/>
              <a:t>айналысы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3340" marR="43180" algn="ctr">
              <a:lnSpc>
                <a:spcPct val="100000"/>
              </a:lnSpc>
              <a:spcBef>
                <a:spcPts val="110"/>
              </a:spcBef>
            </a:pPr>
            <a:r>
              <a:rPr b="1" spc="-10" dirty="0">
                <a:latin typeface="Times New Roman"/>
                <a:cs typeface="Times New Roman"/>
              </a:rPr>
              <a:t>Қолма-</a:t>
            </a:r>
            <a:r>
              <a:rPr b="1" dirty="0">
                <a:latin typeface="Times New Roman"/>
                <a:cs typeface="Times New Roman"/>
              </a:rPr>
              <a:t>қол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ақшалар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айналысы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dirty="0"/>
              <a:t>–</a:t>
            </a:r>
            <a:r>
              <a:rPr spc="-20" dirty="0"/>
              <a:t> </a:t>
            </a:r>
            <a:r>
              <a:rPr spc="-25" dirty="0"/>
              <a:t>бұл </a:t>
            </a:r>
            <a:r>
              <a:rPr dirty="0"/>
              <a:t>нақты</a:t>
            </a:r>
            <a:r>
              <a:rPr spc="-35" dirty="0"/>
              <a:t> </a:t>
            </a:r>
            <a:r>
              <a:rPr dirty="0"/>
              <a:t>ақшалар</a:t>
            </a:r>
            <a:r>
              <a:rPr spc="-80" dirty="0"/>
              <a:t> </a:t>
            </a:r>
            <a:r>
              <a:rPr spc="-10" dirty="0"/>
              <a:t>қозғалысын</a:t>
            </a:r>
          </a:p>
          <a:p>
            <a:pPr marL="12700" marR="5080" algn="ctr">
              <a:lnSpc>
                <a:spcPts val="3350"/>
              </a:lnSpc>
              <a:spcBef>
                <a:spcPts val="135"/>
              </a:spcBef>
            </a:pPr>
            <a:r>
              <a:rPr dirty="0"/>
              <a:t>білдіреді.</a:t>
            </a:r>
            <a:r>
              <a:rPr spc="-110" dirty="0"/>
              <a:t> </a:t>
            </a:r>
            <a:r>
              <a:rPr dirty="0"/>
              <a:t>Оған</a:t>
            </a:r>
            <a:r>
              <a:rPr spc="10" dirty="0"/>
              <a:t> </a:t>
            </a:r>
            <a:r>
              <a:rPr dirty="0"/>
              <a:t>банкноталар,</a:t>
            </a:r>
            <a:r>
              <a:rPr spc="-60" dirty="0"/>
              <a:t> </a:t>
            </a:r>
            <a:r>
              <a:rPr spc="-10" dirty="0"/>
              <a:t>монеталар </a:t>
            </a:r>
            <a:r>
              <a:rPr dirty="0"/>
              <a:t>және</a:t>
            </a:r>
            <a:r>
              <a:rPr spc="-30" dirty="0"/>
              <a:t> </a:t>
            </a:r>
            <a:r>
              <a:rPr dirty="0"/>
              <a:t>қағаз</a:t>
            </a:r>
            <a:r>
              <a:rPr spc="-65" dirty="0"/>
              <a:t> </a:t>
            </a:r>
            <a:r>
              <a:rPr dirty="0"/>
              <a:t>ақшалар</a:t>
            </a:r>
            <a:r>
              <a:rPr spc="-65" dirty="0"/>
              <a:t> </a:t>
            </a:r>
            <a:r>
              <a:rPr spc="-10" dirty="0"/>
              <a:t>(қазыналық</a:t>
            </a:r>
          </a:p>
          <a:p>
            <a:pPr marL="2540" algn="ctr">
              <a:lnSpc>
                <a:spcPts val="3240"/>
              </a:lnSpc>
            </a:pPr>
            <a:r>
              <a:rPr dirty="0"/>
              <a:t>билеттер)</a:t>
            </a:r>
            <a:r>
              <a:rPr spc="-90" dirty="0"/>
              <a:t> </a:t>
            </a:r>
            <a:r>
              <a:rPr dirty="0"/>
              <a:t>қызмет</a:t>
            </a:r>
            <a:r>
              <a:rPr spc="-10" dirty="0"/>
              <a:t> етеді.</a:t>
            </a:r>
          </a:p>
        </p:txBody>
      </p:sp>
      <p:sp>
        <p:nvSpPr>
          <p:cNvPr id="11" name="object 11"/>
          <p:cNvSpPr/>
          <p:nvPr/>
        </p:nvSpPr>
        <p:spPr>
          <a:xfrm>
            <a:off x="2615218" y="5482590"/>
            <a:ext cx="506730" cy="777240"/>
          </a:xfrm>
          <a:custGeom>
            <a:avLst/>
            <a:gdLst/>
            <a:ahLst/>
            <a:cxnLst/>
            <a:rect l="l" t="t" r="r" b="b"/>
            <a:pathLst>
              <a:path w="506730" h="777239">
                <a:moveTo>
                  <a:pt x="168367" y="465709"/>
                </a:moveTo>
                <a:lnTo>
                  <a:pt x="600" y="482269"/>
                </a:lnTo>
                <a:lnTo>
                  <a:pt x="44" y="489565"/>
                </a:lnTo>
                <a:lnTo>
                  <a:pt x="0" y="490839"/>
                </a:lnTo>
                <a:lnTo>
                  <a:pt x="6954" y="535800"/>
                </a:lnTo>
                <a:lnTo>
                  <a:pt x="7033" y="536312"/>
                </a:lnTo>
                <a:lnTo>
                  <a:pt x="22317" y="574424"/>
                </a:lnTo>
                <a:lnTo>
                  <a:pt x="70577" y="630631"/>
                </a:lnTo>
                <a:lnTo>
                  <a:pt x="108708" y="654604"/>
                </a:lnTo>
                <a:lnTo>
                  <a:pt x="148174" y="671004"/>
                </a:lnTo>
                <a:lnTo>
                  <a:pt x="134585" y="756310"/>
                </a:lnTo>
                <a:lnTo>
                  <a:pt x="264633" y="776681"/>
                </a:lnTo>
                <a:lnTo>
                  <a:pt x="267858" y="755472"/>
                </a:lnTo>
                <a:lnTo>
                  <a:pt x="248758" y="755472"/>
                </a:lnTo>
                <a:lnTo>
                  <a:pt x="155794" y="740435"/>
                </a:lnTo>
                <a:lnTo>
                  <a:pt x="169764" y="658406"/>
                </a:lnTo>
                <a:lnTo>
                  <a:pt x="160493" y="657072"/>
                </a:lnTo>
                <a:lnTo>
                  <a:pt x="140822" y="650132"/>
                </a:lnTo>
                <a:lnTo>
                  <a:pt x="101220" y="630631"/>
                </a:lnTo>
                <a:lnTo>
                  <a:pt x="59293" y="596143"/>
                </a:lnTo>
                <a:lnTo>
                  <a:pt x="26504" y="537809"/>
                </a:lnTo>
                <a:lnTo>
                  <a:pt x="19396" y="499808"/>
                </a:lnTo>
                <a:lnTo>
                  <a:pt x="149317" y="486244"/>
                </a:lnTo>
                <a:lnTo>
                  <a:pt x="168853" y="486244"/>
                </a:lnTo>
                <a:lnTo>
                  <a:pt x="167859" y="475691"/>
                </a:lnTo>
                <a:lnTo>
                  <a:pt x="168327" y="466496"/>
                </a:lnTo>
                <a:lnTo>
                  <a:pt x="168367" y="465709"/>
                </a:lnTo>
                <a:close/>
              </a:path>
              <a:path w="506730" h="777239">
                <a:moveTo>
                  <a:pt x="279365" y="204520"/>
                </a:moveTo>
                <a:lnTo>
                  <a:pt x="239229" y="204754"/>
                </a:lnTo>
                <a:lnTo>
                  <a:pt x="202534" y="233072"/>
                </a:lnTo>
                <a:lnTo>
                  <a:pt x="197228" y="261488"/>
                </a:lnTo>
                <a:lnTo>
                  <a:pt x="197132" y="263550"/>
                </a:lnTo>
                <a:lnTo>
                  <a:pt x="220183" y="303161"/>
                </a:lnTo>
                <a:lnTo>
                  <a:pt x="254663" y="323557"/>
                </a:lnTo>
                <a:lnTo>
                  <a:pt x="326805" y="355466"/>
                </a:lnTo>
                <a:lnTo>
                  <a:pt x="351358" y="367147"/>
                </a:lnTo>
                <a:lnTo>
                  <a:pt x="397475" y="395732"/>
                </a:lnTo>
                <a:lnTo>
                  <a:pt x="442560" y="451542"/>
                </a:lnTo>
                <a:lnTo>
                  <a:pt x="452517" y="489565"/>
                </a:lnTo>
                <a:lnTo>
                  <a:pt x="451074" y="535800"/>
                </a:lnTo>
                <a:lnTo>
                  <a:pt x="436405" y="584393"/>
                </a:lnTo>
                <a:lnTo>
                  <a:pt x="410536" y="622838"/>
                </a:lnTo>
                <a:lnTo>
                  <a:pt x="373902" y="650808"/>
                </a:lnTo>
                <a:lnTo>
                  <a:pt x="326942" y="667810"/>
                </a:lnTo>
                <a:lnTo>
                  <a:pt x="269312" y="673430"/>
                </a:lnTo>
                <a:lnTo>
                  <a:pt x="262601" y="673430"/>
                </a:lnTo>
                <a:lnTo>
                  <a:pt x="248758" y="755472"/>
                </a:lnTo>
                <a:lnTo>
                  <a:pt x="267858" y="755472"/>
                </a:lnTo>
                <a:lnTo>
                  <a:pt x="277460" y="692340"/>
                </a:lnTo>
                <a:lnTo>
                  <a:pt x="327933" y="687058"/>
                </a:lnTo>
                <a:lnTo>
                  <a:pt x="371703" y="673184"/>
                </a:lnTo>
                <a:lnTo>
                  <a:pt x="408270" y="651144"/>
                </a:lnTo>
                <a:lnTo>
                  <a:pt x="437132" y="621364"/>
                </a:lnTo>
                <a:lnTo>
                  <a:pt x="457718" y="584393"/>
                </a:lnTo>
                <a:lnTo>
                  <a:pt x="469738" y="540283"/>
                </a:lnTo>
                <a:lnTo>
                  <a:pt x="471156" y="493294"/>
                </a:lnTo>
                <a:lnTo>
                  <a:pt x="471269" y="489565"/>
                </a:lnTo>
                <a:lnTo>
                  <a:pt x="459768" y="443963"/>
                </a:lnTo>
                <a:lnTo>
                  <a:pt x="437912" y="408924"/>
                </a:lnTo>
                <a:lnTo>
                  <a:pt x="408651" y="380885"/>
                </a:lnTo>
                <a:lnTo>
                  <a:pt x="360216" y="350640"/>
                </a:lnTo>
                <a:lnTo>
                  <a:pt x="311115" y="328091"/>
                </a:lnTo>
                <a:lnTo>
                  <a:pt x="285062" y="317059"/>
                </a:lnTo>
                <a:lnTo>
                  <a:pt x="263664" y="307173"/>
                </a:lnTo>
                <a:lnTo>
                  <a:pt x="224548" y="280802"/>
                </a:lnTo>
                <a:lnTo>
                  <a:pt x="216643" y="262402"/>
                </a:lnTo>
                <a:lnTo>
                  <a:pt x="217262" y="251904"/>
                </a:lnTo>
                <a:lnTo>
                  <a:pt x="225050" y="234219"/>
                </a:lnTo>
                <a:lnTo>
                  <a:pt x="239566" y="225250"/>
                </a:lnTo>
                <a:lnTo>
                  <a:pt x="257820" y="222800"/>
                </a:lnTo>
                <a:lnTo>
                  <a:pt x="327932" y="222800"/>
                </a:lnTo>
                <a:lnTo>
                  <a:pt x="322066" y="218888"/>
                </a:lnTo>
                <a:lnTo>
                  <a:pt x="309416" y="212793"/>
                </a:lnTo>
                <a:lnTo>
                  <a:pt x="295170" y="207990"/>
                </a:lnTo>
                <a:lnTo>
                  <a:pt x="279365" y="204520"/>
                </a:lnTo>
                <a:close/>
              </a:path>
              <a:path w="506730" h="777239">
                <a:moveTo>
                  <a:pt x="168853" y="486244"/>
                </a:moveTo>
                <a:lnTo>
                  <a:pt x="149317" y="486244"/>
                </a:lnTo>
                <a:lnTo>
                  <a:pt x="153516" y="505023"/>
                </a:lnTo>
                <a:lnTo>
                  <a:pt x="184877" y="549668"/>
                </a:lnTo>
                <a:lnTo>
                  <a:pt x="219274" y="566429"/>
                </a:lnTo>
                <a:lnTo>
                  <a:pt x="263422" y="569958"/>
                </a:lnTo>
                <a:lnTo>
                  <a:pt x="287683" y="562541"/>
                </a:lnTo>
                <a:lnTo>
                  <a:pt x="298680" y="552362"/>
                </a:lnTo>
                <a:lnTo>
                  <a:pt x="254417" y="552362"/>
                </a:lnTo>
                <a:lnTo>
                  <a:pt x="235931" y="550926"/>
                </a:lnTo>
                <a:lnTo>
                  <a:pt x="196307" y="535800"/>
                </a:lnTo>
                <a:lnTo>
                  <a:pt x="169518" y="493294"/>
                </a:lnTo>
                <a:lnTo>
                  <a:pt x="168954" y="487313"/>
                </a:lnTo>
                <a:lnTo>
                  <a:pt x="168853" y="486244"/>
                </a:lnTo>
                <a:close/>
              </a:path>
              <a:path w="506730" h="777239">
                <a:moveTo>
                  <a:pt x="245837" y="0"/>
                </a:moveTo>
                <a:lnTo>
                  <a:pt x="232121" y="83693"/>
                </a:lnTo>
                <a:lnTo>
                  <a:pt x="184025" y="88533"/>
                </a:lnTo>
                <a:lnTo>
                  <a:pt x="142463" y="101841"/>
                </a:lnTo>
                <a:lnTo>
                  <a:pt x="107788" y="123317"/>
                </a:lnTo>
                <a:lnTo>
                  <a:pt x="80351" y="152662"/>
                </a:lnTo>
                <a:lnTo>
                  <a:pt x="60506" y="189579"/>
                </a:lnTo>
                <a:lnTo>
                  <a:pt x="48793" y="233072"/>
                </a:lnTo>
                <a:lnTo>
                  <a:pt x="48677" y="233502"/>
                </a:lnTo>
                <a:lnTo>
                  <a:pt x="47343" y="271918"/>
                </a:lnTo>
                <a:lnTo>
                  <a:pt x="47090" y="279546"/>
                </a:lnTo>
                <a:lnTo>
                  <a:pt x="47048" y="280802"/>
                </a:lnTo>
                <a:lnTo>
                  <a:pt x="46947" y="283862"/>
                </a:lnTo>
                <a:lnTo>
                  <a:pt x="46919" y="287553"/>
                </a:lnTo>
                <a:lnTo>
                  <a:pt x="58067" y="330895"/>
                </a:lnTo>
                <a:lnTo>
                  <a:pt x="79681" y="366174"/>
                </a:lnTo>
                <a:lnTo>
                  <a:pt x="109058" y="394474"/>
                </a:lnTo>
                <a:lnTo>
                  <a:pt x="141728" y="416155"/>
                </a:lnTo>
                <a:lnTo>
                  <a:pt x="176876" y="434035"/>
                </a:lnTo>
                <a:lnTo>
                  <a:pt x="214468" y="450075"/>
                </a:lnTo>
                <a:lnTo>
                  <a:pt x="233357" y="458372"/>
                </a:lnTo>
                <a:lnTo>
                  <a:pt x="275809" y="481965"/>
                </a:lnTo>
                <a:lnTo>
                  <a:pt x="294351" y="521360"/>
                </a:lnTo>
                <a:lnTo>
                  <a:pt x="286723" y="539990"/>
                </a:lnTo>
                <a:lnTo>
                  <a:pt x="272380" y="549521"/>
                </a:lnTo>
                <a:lnTo>
                  <a:pt x="254417" y="552362"/>
                </a:lnTo>
                <a:lnTo>
                  <a:pt x="298680" y="552362"/>
                </a:lnTo>
                <a:lnTo>
                  <a:pt x="304419" y="547050"/>
                </a:lnTo>
                <a:lnTo>
                  <a:pt x="312893" y="524040"/>
                </a:lnTo>
                <a:lnTo>
                  <a:pt x="313613" y="506115"/>
                </a:lnTo>
                <a:lnTo>
                  <a:pt x="309511" y="490839"/>
                </a:lnTo>
                <a:lnTo>
                  <a:pt x="275029" y="456947"/>
                </a:lnTo>
                <a:lnTo>
                  <a:pt x="240497" y="440025"/>
                </a:lnTo>
                <a:lnTo>
                  <a:pt x="212483" y="428337"/>
                </a:lnTo>
                <a:lnTo>
                  <a:pt x="184623" y="416521"/>
                </a:lnTo>
                <a:lnTo>
                  <a:pt x="135777" y="389952"/>
                </a:lnTo>
                <a:lnTo>
                  <a:pt x="94723" y="354015"/>
                </a:lnTo>
                <a:lnTo>
                  <a:pt x="65687" y="283862"/>
                </a:lnTo>
                <a:lnTo>
                  <a:pt x="67148" y="236448"/>
                </a:lnTo>
                <a:lnTo>
                  <a:pt x="81565" y="188229"/>
                </a:lnTo>
                <a:lnTo>
                  <a:pt x="106711" y="150290"/>
                </a:lnTo>
                <a:lnTo>
                  <a:pt x="141946" y="122989"/>
                </a:lnTo>
                <a:lnTo>
                  <a:pt x="186629" y="106683"/>
                </a:lnTo>
                <a:lnTo>
                  <a:pt x="238888" y="101841"/>
                </a:lnTo>
                <a:lnTo>
                  <a:pt x="248591" y="101841"/>
                </a:lnTo>
                <a:lnTo>
                  <a:pt x="262347" y="20320"/>
                </a:lnTo>
                <a:lnTo>
                  <a:pt x="378236" y="20320"/>
                </a:lnTo>
                <a:lnTo>
                  <a:pt x="245837" y="0"/>
                </a:lnTo>
                <a:close/>
              </a:path>
              <a:path w="506730" h="777239">
                <a:moveTo>
                  <a:pt x="327932" y="222800"/>
                </a:moveTo>
                <a:lnTo>
                  <a:pt x="257820" y="222800"/>
                </a:lnTo>
                <a:lnTo>
                  <a:pt x="276825" y="224675"/>
                </a:lnTo>
                <a:lnTo>
                  <a:pt x="290247" y="227386"/>
                </a:lnTo>
                <a:lnTo>
                  <a:pt x="331314" y="251145"/>
                </a:lnTo>
                <a:lnTo>
                  <a:pt x="344220" y="287229"/>
                </a:lnTo>
                <a:lnTo>
                  <a:pt x="344643" y="298259"/>
                </a:lnTo>
                <a:lnTo>
                  <a:pt x="506314" y="279984"/>
                </a:lnTo>
                <a:lnTo>
                  <a:pt x="505851" y="276263"/>
                </a:lnTo>
                <a:lnTo>
                  <a:pt x="361788" y="276263"/>
                </a:lnTo>
                <a:lnTo>
                  <a:pt x="358379" y="261734"/>
                </a:lnTo>
                <a:lnTo>
                  <a:pt x="358321" y="261488"/>
                </a:lnTo>
                <a:lnTo>
                  <a:pt x="352342" y="248183"/>
                </a:lnTo>
                <a:lnTo>
                  <a:pt x="343937" y="236448"/>
                </a:lnTo>
                <a:lnTo>
                  <a:pt x="333086" y="226237"/>
                </a:lnTo>
                <a:lnTo>
                  <a:pt x="327932" y="222800"/>
                </a:lnTo>
                <a:close/>
              </a:path>
              <a:path w="506730" h="777239">
                <a:moveTo>
                  <a:pt x="377387" y="20320"/>
                </a:moveTo>
                <a:lnTo>
                  <a:pt x="262347" y="20320"/>
                </a:lnTo>
                <a:lnTo>
                  <a:pt x="356073" y="34417"/>
                </a:lnTo>
                <a:lnTo>
                  <a:pt x="342103" y="116446"/>
                </a:lnTo>
                <a:lnTo>
                  <a:pt x="389664" y="135180"/>
                </a:lnTo>
                <a:lnTo>
                  <a:pt x="422494" y="156044"/>
                </a:lnTo>
                <a:lnTo>
                  <a:pt x="464054" y="203020"/>
                </a:lnTo>
                <a:lnTo>
                  <a:pt x="485232" y="263550"/>
                </a:lnTo>
                <a:lnTo>
                  <a:pt x="361788" y="276263"/>
                </a:lnTo>
                <a:lnTo>
                  <a:pt x="505851" y="276263"/>
                </a:lnTo>
                <a:lnTo>
                  <a:pt x="497914" y="234219"/>
                </a:lnTo>
                <a:lnTo>
                  <a:pt x="462578" y="168867"/>
                </a:lnTo>
                <a:lnTo>
                  <a:pt x="419386" y="131676"/>
                </a:lnTo>
                <a:lnTo>
                  <a:pt x="383294" y="112608"/>
                </a:lnTo>
                <a:lnTo>
                  <a:pt x="363058" y="104775"/>
                </a:lnTo>
                <a:lnTo>
                  <a:pt x="377387" y="20320"/>
                </a:lnTo>
                <a:close/>
              </a:path>
              <a:path w="506730" h="777239">
                <a:moveTo>
                  <a:pt x="248591" y="101841"/>
                </a:moveTo>
                <a:lnTo>
                  <a:pt x="241630" y="101841"/>
                </a:lnTo>
                <a:lnTo>
                  <a:pt x="248504" y="102362"/>
                </a:lnTo>
                <a:lnTo>
                  <a:pt x="248591" y="101841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8723" y="0"/>
            <a:ext cx="4114800" cy="397649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324215" y="1166876"/>
            <a:ext cx="13982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253138"/>
                </a:solidFill>
                <a:latin typeface="Times New Roman"/>
                <a:cs typeface="Times New Roman"/>
              </a:rPr>
              <a:t>Өкінішке </a:t>
            </a:r>
            <a:r>
              <a:rPr sz="1800" b="1" dirty="0">
                <a:solidFill>
                  <a:srgbClr val="253138"/>
                </a:solidFill>
                <a:latin typeface="Times New Roman"/>
                <a:cs typeface="Times New Roman"/>
              </a:rPr>
              <a:t>орай,</a:t>
            </a:r>
            <a:r>
              <a:rPr sz="1800" b="1" spc="-1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253138"/>
                </a:solidFill>
                <a:latin typeface="Times New Roman"/>
                <a:cs typeface="Times New Roman"/>
              </a:rPr>
              <a:t>тек </a:t>
            </a:r>
            <a:r>
              <a:rPr sz="1800" b="1" spc="-20" dirty="0">
                <a:solidFill>
                  <a:srgbClr val="253138"/>
                </a:solidFill>
                <a:latin typeface="Times New Roman"/>
                <a:cs typeface="Times New Roman"/>
              </a:rPr>
              <a:t>қолма-</a:t>
            </a:r>
            <a:r>
              <a:rPr sz="1800" b="1" spc="-25" dirty="0">
                <a:solidFill>
                  <a:srgbClr val="253138"/>
                </a:solidFill>
                <a:latin typeface="Times New Roman"/>
                <a:cs typeface="Times New Roman"/>
              </a:rPr>
              <a:t>қол </a:t>
            </a:r>
            <a:r>
              <a:rPr sz="1800" b="1" dirty="0">
                <a:solidFill>
                  <a:srgbClr val="253138"/>
                </a:solidFill>
                <a:latin typeface="Times New Roman"/>
                <a:cs typeface="Times New Roman"/>
              </a:rPr>
              <a:t>төлей</a:t>
            </a:r>
            <a:r>
              <a:rPr sz="1800" b="1" spc="-6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53138"/>
                </a:solidFill>
                <a:latin typeface="Times New Roman"/>
                <a:cs typeface="Times New Roman"/>
              </a:rPr>
              <a:t>аласыз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581643" y="288036"/>
            <a:ext cx="3461385" cy="5820410"/>
            <a:chOff x="8581643" y="288036"/>
            <a:chExt cx="3461385" cy="582041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1643" y="3081528"/>
              <a:ext cx="3012948" cy="302666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811511" y="301752"/>
              <a:ext cx="2217420" cy="2720975"/>
            </a:xfrm>
            <a:custGeom>
              <a:avLst/>
              <a:gdLst/>
              <a:ahLst/>
              <a:cxnLst/>
              <a:rect l="l" t="t" r="r" b="b"/>
              <a:pathLst>
                <a:path w="2217420" h="2720975">
                  <a:moveTo>
                    <a:pt x="1847850" y="1961388"/>
                  </a:moveTo>
                  <a:lnTo>
                    <a:pt x="1293495" y="1961388"/>
                  </a:lnTo>
                  <a:lnTo>
                    <a:pt x="1191387" y="2720975"/>
                  </a:lnTo>
                  <a:lnTo>
                    <a:pt x="1847850" y="1961388"/>
                  </a:lnTo>
                  <a:close/>
                </a:path>
                <a:path w="2217420" h="2720975">
                  <a:moveTo>
                    <a:pt x="1890522" y="0"/>
                  </a:moveTo>
                  <a:lnTo>
                    <a:pt x="326898" y="0"/>
                  </a:lnTo>
                  <a:lnTo>
                    <a:pt x="278579" y="3543"/>
                  </a:lnTo>
                  <a:lnTo>
                    <a:pt x="232466" y="13836"/>
                  </a:lnTo>
                  <a:lnTo>
                    <a:pt x="189063" y="30374"/>
                  </a:lnTo>
                  <a:lnTo>
                    <a:pt x="148875" y="52651"/>
                  </a:lnTo>
                  <a:lnTo>
                    <a:pt x="112407" y="80164"/>
                  </a:lnTo>
                  <a:lnTo>
                    <a:pt x="80164" y="112407"/>
                  </a:lnTo>
                  <a:lnTo>
                    <a:pt x="52651" y="148875"/>
                  </a:lnTo>
                  <a:lnTo>
                    <a:pt x="30374" y="189063"/>
                  </a:lnTo>
                  <a:lnTo>
                    <a:pt x="13836" y="232466"/>
                  </a:lnTo>
                  <a:lnTo>
                    <a:pt x="3543" y="278579"/>
                  </a:lnTo>
                  <a:lnTo>
                    <a:pt x="0" y="326898"/>
                  </a:lnTo>
                  <a:lnTo>
                    <a:pt x="0" y="1634489"/>
                  </a:lnTo>
                  <a:lnTo>
                    <a:pt x="3543" y="1682808"/>
                  </a:lnTo>
                  <a:lnTo>
                    <a:pt x="13836" y="1728921"/>
                  </a:lnTo>
                  <a:lnTo>
                    <a:pt x="30374" y="1772324"/>
                  </a:lnTo>
                  <a:lnTo>
                    <a:pt x="52651" y="1812512"/>
                  </a:lnTo>
                  <a:lnTo>
                    <a:pt x="80164" y="1848980"/>
                  </a:lnTo>
                  <a:lnTo>
                    <a:pt x="112407" y="1881223"/>
                  </a:lnTo>
                  <a:lnTo>
                    <a:pt x="148875" y="1908736"/>
                  </a:lnTo>
                  <a:lnTo>
                    <a:pt x="189063" y="1931013"/>
                  </a:lnTo>
                  <a:lnTo>
                    <a:pt x="232466" y="1947551"/>
                  </a:lnTo>
                  <a:lnTo>
                    <a:pt x="278579" y="1957844"/>
                  </a:lnTo>
                  <a:lnTo>
                    <a:pt x="326898" y="1961388"/>
                  </a:lnTo>
                  <a:lnTo>
                    <a:pt x="1890522" y="1961388"/>
                  </a:lnTo>
                  <a:lnTo>
                    <a:pt x="1938840" y="1957844"/>
                  </a:lnTo>
                  <a:lnTo>
                    <a:pt x="1984953" y="1947551"/>
                  </a:lnTo>
                  <a:lnTo>
                    <a:pt x="2028356" y="1931013"/>
                  </a:lnTo>
                  <a:lnTo>
                    <a:pt x="2068544" y="1908736"/>
                  </a:lnTo>
                  <a:lnTo>
                    <a:pt x="2105012" y="1881223"/>
                  </a:lnTo>
                  <a:lnTo>
                    <a:pt x="2137255" y="1848980"/>
                  </a:lnTo>
                  <a:lnTo>
                    <a:pt x="2164768" y="1812512"/>
                  </a:lnTo>
                  <a:lnTo>
                    <a:pt x="2187045" y="1772324"/>
                  </a:lnTo>
                  <a:lnTo>
                    <a:pt x="2203583" y="1728921"/>
                  </a:lnTo>
                  <a:lnTo>
                    <a:pt x="2213876" y="1682808"/>
                  </a:lnTo>
                  <a:lnTo>
                    <a:pt x="2217420" y="1634489"/>
                  </a:lnTo>
                  <a:lnTo>
                    <a:pt x="2217420" y="326898"/>
                  </a:lnTo>
                  <a:lnTo>
                    <a:pt x="2213876" y="278579"/>
                  </a:lnTo>
                  <a:lnTo>
                    <a:pt x="2203583" y="232466"/>
                  </a:lnTo>
                  <a:lnTo>
                    <a:pt x="2187045" y="189063"/>
                  </a:lnTo>
                  <a:lnTo>
                    <a:pt x="2164768" y="148875"/>
                  </a:lnTo>
                  <a:lnTo>
                    <a:pt x="2137255" y="112407"/>
                  </a:lnTo>
                  <a:lnTo>
                    <a:pt x="2105012" y="80164"/>
                  </a:lnTo>
                  <a:lnTo>
                    <a:pt x="2068544" y="52651"/>
                  </a:lnTo>
                  <a:lnTo>
                    <a:pt x="2028356" y="30374"/>
                  </a:lnTo>
                  <a:lnTo>
                    <a:pt x="1984953" y="13836"/>
                  </a:lnTo>
                  <a:lnTo>
                    <a:pt x="1938840" y="3543"/>
                  </a:lnTo>
                  <a:lnTo>
                    <a:pt x="18905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11511" y="301752"/>
              <a:ext cx="2217420" cy="2720975"/>
            </a:xfrm>
            <a:custGeom>
              <a:avLst/>
              <a:gdLst/>
              <a:ahLst/>
              <a:cxnLst/>
              <a:rect l="l" t="t" r="r" b="b"/>
              <a:pathLst>
                <a:path w="2217420" h="2720975">
                  <a:moveTo>
                    <a:pt x="0" y="326898"/>
                  </a:moveTo>
                  <a:lnTo>
                    <a:pt x="3543" y="278579"/>
                  </a:lnTo>
                  <a:lnTo>
                    <a:pt x="13836" y="232466"/>
                  </a:lnTo>
                  <a:lnTo>
                    <a:pt x="30374" y="189063"/>
                  </a:lnTo>
                  <a:lnTo>
                    <a:pt x="52651" y="148875"/>
                  </a:lnTo>
                  <a:lnTo>
                    <a:pt x="80164" y="112407"/>
                  </a:lnTo>
                  <a:lnTo>
                    <a:pt x="112407" y="80164"/>
                  </a:lnTo>
                  <a:lnTo>
                    <a:pt x="148875" y="52651"/>
                  </a:lnTo>
                  <a:lnTo>
                    <a:pt x="189063" y="30374"/>
                  </a:lnTo>
                  <a:lnTo>
                    <a:pt x="232466" y="13836"/>
                  </a:lnTo>
                  <a:lnTo>
                    <a:pt x="278579" y="3543"/>
                  </a:lnTo>
                  <a:lnTo>
                    <a:pt x="326898" y="0"/>
                  </a:lnTo>
                  <a:lnTo>
                    <a:pt x="1293495" y="0"/>
                  </a:lnTo>
                  <a:lnTo>
                    <a:pt x="1847850" y="0"/>
                  </a:lnTo>
                  <a:lnTo>
                    <a:pt x="1890522" y="0"/>
                  </a:lnTo>
                  <a:lnTo>
                    <a:pt x="1938840" y="3543"/>
                  </a:lnTo>
                  <a:lnTo>
                    <a:pt x="1984953" y="13836"/>
                  </a:lnTo>
                  <a:lnTo>
                    <a:pt x="2028356" y="30374"/>
                  </a:lnTo>
                  <a:lnTo>
                    <a:pt x="2068544" y="52651"/>
                  </a:lnTo>
                  <a:lnTo>
                    <a:pt x="2105012" y="80164"/>
                  </a:lnTo>
                  <a:lnTo>
                    <a:pt x="2137255" y="112407"/>
                  </a:lnTo>
                  <a:lnTo>
                    <a:pt x="2164768" y="148875"/>
                  </a:lnTo>
                  <a:lnTo>
                    <a:pt x="2187045" y="189063"/>
                  </a:lnTo>
                  <a:lnTo>
                    <a:pt x="2203583" y="232466"/>
                  </a:lnTo>
                  <a:lnTo>
                    <a:pt x="2213876" y="278579"/>
                  </a:lnTo>
                  <a:lnTo>
                    <a:pt x="2217420" y="326898"/>
                  </a:lnTo>
                  <a:lnTo>
                    <a:pt x="2217420" y="1144143"/>
                  </a:lnTo>
                  <a:lnTo>
                    <a:pt x="2217420" y="1634489"/>
                  </a:lnTo>
                  <a:lnTo>
                    <a:pt x="2213876" y="1682808"/>
                  </a:lnTo>
                  <a:lnTo>
                    <a:pt x="2203583" y="1728921"/>
                  </a:lnTo>
                  <a:lnTo>
                    <a:pt x="2187045" y="1772324"/>
                  </a:lnTo>
                  <a:lnTo>
                    <a:pt x="2164768" y="1812512"/>
                  </a:lnTo>
                  <a:lnTo>
                    <a:pt x="2137255" y="1848980"/>
                  </a:lnTo>
                  <a:lnTo>
                    <a:pt x="2105012" y="1881223"/>
                  </a:lnTo>
                  <a:lnTo>
                    <a:pt x="2068544" y="1908736"/>
                  </a:lnTo>
                  <a:lnTo>
                    <a:pt x="2028356" y="1931013"/>
                  </a:lnTo>
                  <a:lnTo>
                    <a:pt x="1984953" y="1947551"/>
                  </a:lnTo>
                  <a:lnTo>
                    <a:pt x="1938840" y="1957844"/>
                  </a:lnTo>
                  <a:lnTo>
                    <a:pt x="1890522" y="1961388"/>
                  </a:lnTo>
                  <a:lnTo>
                    <a:pt x="1847850" y="1961388"/>
                  </a:lnTo>
                  <a:lnTo>
                    <a:pt x="1191387" y="2720975"/>
                  </a:lnTo>
                  <a:lnTo>
                    <a:pt x="1293495" y="1961388"/>
                  </a:lnTo>
                  <a:lnTo>
                    <a:pt x="326898" y="1961388"/>
                  </a:lnTo>
                  <a:lnTo>
                    <a:pt x="278579" y="1957844"/>
                  </a:lnTo>
                  <a:lnTo>
                    <a:pt x="232466" y="1947551"/>
                  </a:lnTo>
                  <a:lnTo>
                    <a:pt x="189063" y="1931013"/>
                  </a:lnTo>
                  <a:lnTo>
                    <a:pt x="148875" y="1908736"/>
                  </a:lnTo>
                  <a:lnTo>
                    <a:pt x="112407" y="1881223"/>
                  </a:lnTo>
                  <a:lnTo>
                    <a:pt x="80164" y="1848980"/>
                  </a:lnTo>
                  <a:lnTo>
                    <a:pt x="52651" y="1812512"/>
                  </a:lnTo>
                  <a:lnTo>
                    <a:pt x="30374" y="1772324"/>
                  </a:lnTo>
                  <a:lnTo>
                    <a:pt x="13836" y="1728921"/>
                  </a:lnTo>
                  <a:lnTo>
                    <a:pt x="3543" y="1682808"/>
                  </a:lnTo>
                  <a:lnTo>
                    <a:pt x="0" y="1634489"/>
                  </a:lnTo>
                  <a:lnTo>
                    <a:pt x="0" y="1144143"/>
                  </a:lnTo>
                  <a:lnTo>
                    <a:pt x="0" y="326898"/>
                  </a:lnTo>
                  <a:close/>
                </a:path>
              </a:pathLst>
            </a:custGeom>
            <a:ln w="27432">
              <a:solidFill>
                <a:srgbClr val="455A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08869" y="987374"/>
            <a:ext cx="18307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477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253138"/>
                </a:solidFill>
                <a:latin typeface="Times New Roman"/>
                <a:cs typeface="Times New Roman"/>
              </a:rPr>
              <a:t>Каспи</a:t>
            </a:r>
            <a:r>
              <a:rPr sz="1800" b="1" spc="-5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53138"/>
                </a:solidFill>
                <a:latin typeface="Times New Roman"/>
                <a:cs typeface="Times New Roman"/>
              </a:rPr>
              <a:t>аударым </a:t>
            </a:r>
            <a:r>
              <a:rPr sz="1800" b="1" dirty="0">
                <a:solidFill>
                  <a:srgbClr val="253138"/>
                </a:solidFill>
                <a:latin typeface="Times New Roman"/>
                <a:cs typeface="Times New Roman"/>
              </a:rPr>
              <a:t>қандай</a:t>
            </a:r>
            <a:r>
              <a:rPr sz="1800" b="1" spc="42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253138"/>
                </a:solidFill>
                <a:latin typeface="Times New Roman"/>
                <a:cs typeface="Times New Roman"/>
              </a:rPr>
              <a:t>номерде?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04639" y="0"/>
            <a:ext cx="506730" cy="626110"/>
          </a:xfrm>
          <a:custGeom>
            <a:avLst/>
            <a:gdLst/>
            <a:ahLst/>
            <a:cxnLst/>
            <a:rect l="l" t="t" r="r" b="b"/>
            <a:pathLst>
              <a:path w="506729" h="626110">
                <a:moveTo>
                  <a:pt x="168236" y="314959"/>
                </a:moveTo>
                <a:lnTo>
                  <a:pt x="596" y="331470"/>
                </a:lnTo>
                <a:lnTo>
                  <a:pt x="39" y="338816"/>
                </a:lnTo>
                <a:lnTo>
                  <a:pt x="0" y="340106"/>
                </a:lnTo>
                <a:lnTo>
                  <a:pt x="6901" y="385190"/>
                </a:lnTo>
                <a:lnTo>
                  <a:pt x="22201" y="423656"/>
                </a:lnTo>
                <a:lnTo>
                  <a:pt x="70446" y="479933"/>
                </a:lnTo>
                <a:lnTo>
                  <a:pt x="108625" y="503888"/>
                </a:lnTo>
                <a:lnTo>
                  <a:pt x="148043" y="520319"/>
                </a:lnTo>
                <a:lnTo>
                  <a:pt x="134575" y="604774"/>
                </a:lnTo>
                <a:lnTo>
                  <a:pt x="134454" y="605536"/>
                </a:lnTo>
                <a:lnTo>
                  <a:pt x="264502" y="625983"/>
                </a:lnTo>
                <a:lnTo>
                  <a:pt x="267607" y="605536"/>
                </a:lnTo>
                <a:lnTo>
                  <a:pt x="267723" y="604774"/>
                </a:lnTo>
                <a:lnTo>
                  <a:pt x="248627" y="604774"/>
                </a:lnTo>
                <a:lnTo>
                  <a:pt x="155663" y="589661"/>
                </a:lnTo>
                <a:lnTo>
                  <a:pt x="169633" y="507619"/>
                </a:lnTo>
                <a:lnTo>
                  <a:pt x="160362" y="506349"/>
                </a:lnTo>
                <a:lnTo>
                  <a:pt x="140691" y="499409"/>
                </a:lnTo>
                <a:lnTo>
                  <a:pt x="101142" y="479933"/>
                </a:lnTo>
                <a:lnTo>
                  <a:pt x="59162" y="445402"/>
                </a:lnTo>
                <a:lnTo>
                  <a:pt x="26373" y="387074"/>
                </a:lnTo>
                <a:lnTo>
                  <a:pt x="19265" y="349123"/>
                </a:lnTo>
                <a:lnTo>
                  <a:pt x="149186" y="335533"/>
                </a:lnTo>
                <a:lnTo>
                  <a:pt x="168753" y="335533"/>
                </a:lnTo>
                <a:lnTo>
                  <a:pt x="167728" y="324993"/>
                </a:lnTo>
                <a:lnTo>
                  <a:pt x="168197" y="315722"/>
                </a:lnTo>
                <a:lnTo>
                  <a:pt x="168236" y="314959"/>
                </a:lnTo>
                <a:close/>
              </a:path>
              <a:path w="506729" h="626110">
                <a:moveTo>
                  <a:pt x="279234" y="53721"/>
                </a:moveTo>
                <a:lnTo>
                  <a:pt x="239098" y="53998"/>
                </a:lnTo>
                <a:lnTo>
                  <a:pt x="214845" y="65659"/>
                </a:lnTo>
                <a:lnTo>
                  <a:pt x="202403" y="82367"/>
                </a:lnTo>
                <a:lnTo>
                  <a:pt x="197801" y="97456"/>
                </a:lnTo>
                <a:lnTo>
                  <a:pt x="197700" y="97790"/>
                </a:lnTo>
                <a:lnTo>
                  <a:pt x="197098" y="110745"/>
                </a:lnTo>
                <a:lnTo>
                  <a:pt x="197004" y="112775"/>
                </a:lnTo>
                <a:lnTo>
                  <a:pt x="196924" y="114502"/>
                </a:lnTo>
                <a:lnTo>
                  <a:pt x="220052" y="152400"/>
                </a:lnTo>
                <a:lnTo>
                  <a:pt x="254532" y="172815"/>
                </a:lnTo>
                <a:lnTo>
                  <a:pt x="326674" y="204763"/>
                </a:lnTo>
                <a:lnTo>
                  <a:pt x="351227" y="216439"/>
                </a:lnTo>
                <a:lnTo>
                  <a:pt x="397344" y="244982"/>
                </a:lnTo>
                <a:lnTo>
                  <a:pt x="442476" y="300799"/>
                </a:lnTo>
                <a:lnTo>
                  <a:pt x="452404" y="338816"/>
                </a:lnTo>
                <a:lnTo>
                  <a:pt x="450938" y="385190"/>
                </a:lnTo>
                <a:lnTo>
                  <a:pt x="436322" y="433631"/>
                </a:lnTo>
                <a:lnTo>
                  <a:pt x="410460" y="472093"/>
                </a:lnTo>
                <a:lnTo>
                  <a:pt x="373808" y="500076"/>
                </a:lnTo>
                <a:lnTo>
                  <a:pt x="326823" y="517079"/>
                </a:lnTo>
                <a:lnTo>
                  <a:pt x="269963" y="522604"/>
                </a:lnTo>
                <a:lnTo>
                  <a:pt x="262470" y="522732"/>
                </a:lnTo>
                <a:lnTo>
                  <a:pt x="248627" y="604774"/>
                </a:lnTo>
                <a:lnTo>
                  <a:pt x="267723" y="604774"/>
                </a:lnTo>
                <a:lnTo>
                  <a:pt x="277329" y="541527"/>
                </a:lnTo>
                <a:lnTo>
                  <a:pt x="327802" y="536264"/>
                </a:lnTo>
                <a:lnTo>
                  <a:pt x="371572" y="522407"/>
                </a:lnTo>
                <a:lnTo>
                  <a:pt x="408139" y="500380"/>
                </a:lnTo>
                <a:lnTo>
                  <a:pt x="437001" y="470605"/>
                </a:lnTo>
                <a:lnTo>
                  <a:pt x="457588" y="433631"/>
                </a:lnTo>
                <a:lnTo>
                  <a:pt x="469607" y="389509"/>
                </a:lnTo>
                <a:lnTo>
                  <a:pt x="471023" y="342594"/>
                </a:lnTo>
                <a:lnTo>
                  <a:pt x="471138" y="338816"/>
                </a:lnTo>
                <a:lnTo>
                  <a:pt x="459637" y="293195"/>
                </a:lnTo>
                <a:lnTo>
                  <a:pt x="437781" y="258153"/>
                </a:lnTo>
                <a:lnTo>
                  <a:pt x="408520" y="230124"/>
                </a:lnTo>
                <a:lnTo>
                  <a:pt x="360085" y="199898"/>
                </a:lnTo>
                <a:lnTo>
                  <a:pt x="310984" y="177292"/>
                </a:lnTo>
                <a:lnTo>
                  <a:pt x="284986" y="166276"/>
                </a:lnTo>
                <a:lnTo>
                  <a:pt x="263597" y="156416"/>
                </a:lnTo>
                <a:lnTo>
                  <a:pt x="224471" y="130079"/>
                </a:lnTo>
                <a:lnTo>
                  <a:pt x="216513" y="111680"/>
                </a:lnTo>
                <a:lnTo>
                  <a:pt x="217131" y="101219"/>
                </a:lnTo>
                <a:lnTo>
                  <a:pt x="224919" y="83468"/>
                </a:lnTo>
                <a:lnTo>
                  <a:pt x="239435" y="74469"/>
                </a:lnTo>
                <a:lnTo>
                  <a:pt x="257689" y="72018"/>
                </a:lnTo>
                <a:lnTo>
                  <a:pt x="327797" y="72018"/>
                </a:lnTo>
                <a:lnTo>
                  <a:pt x="321935" y="68133"/>
                </a:lnTo>
                <a:lnTo>
                  <a:pt x="309285" y="62055"/>
                </a:lnTo>
                <a:lnTo>
                  <a:pt x="295039" y="57239"/>
                </a:lnTo>
                <a:lnTo>
                  <a:pt x="279234" y="53721"/>
                </a:lnTo>
                <a:close/>
              </a:path>
              <a:path w="506729" h="626110">
                <a:moveTo>
                  <a:pt x="168753" y="335533"/>
                </a:moveTo>
                <a:lnTo>
                  <a:pt x="149186" y="335533"/>
                </a:lnTo>
                <a:lnTo>
                  <a:pt x="153385" y="354312"/>
                </a:lnTo>
                <a:lnTo>
                  <a:pt x="184746" y="398907"/>
                </a:lnTo>
                <a:lnTo>
                  <a:pt x="207040" y="411749"/>
                </a:lnTo>
                <a:lnTo>
                  <a:pt x="207171" y="411749"/>
                </a:lnTo>
                <a:lnTo>
                  <a:pt x="219143" y="415641"/>
                </a:lnTo>
                <a:lnTo>
                  <a:pt x="232244" y="417957"/>
                </a:lnTo>
                <a:lnTo>
                  <a:pt x="263291" y="419169"/>
                </a:lnTo>
                <a:lnTo>
                  <a:pt x="287552" y="411749"/>
                </a:lnTo>
                <a:lnTo>
                  <a:pt x="298509" y="401607"/>
                </a:lnTo>
                <a:lnTo>
                  <a:pt x="254286" y="401607"/>
                </a:lnTo>
                <a:lnTo>
                  <a:pt x="235800" y="400176"/>
                </a:lnTo>
                <a:lnTo>
                  <a:pt x="196365" y="385190"/>
                </a:lnTo>
                <a:lnTo>
                  <a:pt x="169440" y="342594"/>
                </a:lnTo>
                <a:lnTo>
                  <a:pt x="168852" y="336548"/>
                </a:lnTo>
                <a:lnTo>
                  <a:pt x="168753" y="335533"/>
                </a:lnTo>
                <a:close/>
              </a:path>
              <a:path w="506729" h="626110">
                <a:moveTo>
                  <a:pt x="106304" y="0"/>
                </a:moveTo>
                <a:lnTo>
                  <a:pt x="82014" y="0"/>
                </a:lnTo>
                <a:lnTo>
                  <a:pt x="80220" y="1919"/>
                </a:lnTo>
                <a:lnTo>
                  <a:pt x="60375" y="38847"/>
                </a:lnTo>
                <a:lnTo>
                  <a:pt x="48661" y="82367"/>
                </a:lnTo>
                <a:lnTo>
                  <a:pt x="48559" y="82744"/>
                </a:lnTo>
                <a:lnTo>
                  <a:pt x="48475" y="83057"/>
                </a:lnTo>
                <a:lnTo>
                  <a:pt x="47217" y="121030"/>
                </a:lnTo>
                <a:lnTo>
                  <a:pt x="47147" y="123140"/>
                </a:lnTo>
                <a:lnTo>
                  <a:pt x="47069" y="125475"/>
                </a:lnTo>
                <a:lnTo>
                  <a:pt x="46959" y="128809"/>
                </a:lnTo>
                <a:lnTo>
                  <a:pt x="46917" y="130079"/>
                </a:lnTo>
                <a:lnTo>
                  <a:pt x="46816" y="133125"/>
                </a:lnTo>
                <a:lnTo>
                  <a:pt x="57936" y="180149"/>
                </a:lnTo>
                <a:lnTo>
                  <a:pt x="79550" y="215431"/>
                </a:lnTo>
                <a:lnTo>
                  <a:pt x="108927" y="243713"/>
                </a:lnTo>
                <a:lnTo>
                  <a:pt x="141597" y="265429"/>
                </a:lnTo>
                <a:lnTo>
                  <a:pt x="176745" y="283336"/>
                </a:lnTo>
                <a:lnTo>
                  <a:pt x="214337" y="299339"/>
                </a:lnTo>
                <a:lnTo>
                  <a:pt x="233226" y="307623"/>
                </a:lnTo>
                <a:lnTo>
                  <a:pt x="275678" y="331216"/>
                </a:lnTo>
                <a:lnTo>
                  <a:pt x="294220" y="370586"/>
                </a:lnTo>
                <a:lnTo>
                  <a:pt x="286592" y="389229"/>
                </a:lnTo>
                <a:lnTo>
                  <a:pt x="272249" y="398764"/>
                </a:lnTo>
                <a:lnTo>
                  <a:pt x="254286" y="401607"/>
                </a:lnTo>
                <a:lnTo>
                  <a:pt x="298509" y="401607"/>
                </a:lnTo>
                <a:lnTo>
                  <a:pt x="304288" y="396257"/>
                </a:lnTo>
                <a:lnTo>
                  <a:pt x="312762" y="373252"/>
                </a:lnTo>
                <a:lnTo>
                  <a:pt x="313482" y="355369"/>
                </a:lnTo>
                <a:lnTo>
                  <a:pt x="309380" y="340106"/>
                </a:lnTo>
                <a:lnTo>
                  <a:pt x="274898" y="306181"/>
                </a:lnTo>
                <a:lnTo>
                  <a:pt x="240366" y="289290"/>
                </a:lnTo>
                <a:lnTo>
                  <a:pt x="212406" y="277616"/>
                </a:lnTo>
                <a:lnTo>
                  <a:pt x="184492" y="265810"/>
                </a:lnTo>
                <a:lnTo>
                  <a:pt x="135646" y="239182"/>
                </a:lnTo>
                <a:lnTo>
                  <a:pt x="94593" y="203257"/>
                </a:lnTo>
                <a:lnTo>
                  <a:pt x="65610" y="133125"/>
                </a:lnTo>
                <a:lnTo>
                  <a:pt x="67144" y="85725"/>
                </a:lnTo>
                <a:lnTo>
                  <a:pt x="81499" y="37488"/>
                </a:lnTo>
                <a:lnTo>
                  <a:pt x="106304" y="0"/>
                </a:lnTo>
                <a:close/>
              </a:path>
              <a:path w="506729" h="626110">
                <a:moveTo>
                  <a:pt x="327797" y="72018"/>
                </a:moveTo>
                <a:lnTo>
                  <a:pt x="257689" y="72018"/>
                </a:lnTo>
                <a:lnTo>
                  <a:pt x="276694" y="73914"/>
                </a:lnTo>
                <a:lnTo>
                  <a:pt x="290116" y="76652"/>
                </a:lnTo>
                <a:lnTo>
                  <a:pt x="331183" y="100435"/>
                </a:lnTo>
                <a:lnTo>
                  <a:pt x="344092" y="136485"/>
                </a:lnTo>
                <a:lnTo>
                  <a:pt x="344503" y="147341"/>
                </a:lnTo>
                <a:lnTo>
                  <a:pt x="344512" y="147574"/>
                </a:lnTo>
                <a:lnTo>
                  <a:pt x="506183" y="129285"/>
                </a:lnTo>
                <a:lnTo>
                  <a:pt x="505714" y="125475"/>
                </a:lnTo>
                <a:lnTo>
                  <a:pt x="361784" y="125475"/>
                </a:lnTo>
                <a:lnTo>
                  <a:pt x="358308" y="111013"/>
                </a:lnTo>
                <a:lnTo>
                  <a:pt x="332955" y="75438"/>
                </a:lnTo>
                <a:lnTo>
                  <a:pt x="327797" y="72018"/>
                </a:lnTo>
                <a:close/>
              </a:path>
              <a:path w="506729" h="626110">
                <a:moveTo>
                  <a:pt x="443356" y="0"/>
                </a:moveTo>
                <a:lnTo>
                  <a:pt x="414763" y="0"/>
                </a:lnTo>
                <a:lnTo>
                  <a:pt x="422363" y="5333"/>
                </a:lnTo>
                <a:lnTo>
                  <a:pt x="445631" y="27122"/>
                </a:lnTo>
                <a:lnTo>
                  <a:pt x="463923" y="52292"/>
                </a:lnTo>
                <a:lnTo>
                  <a:pt x="477119" y="80843"/>
                </a:lnTo>
                <a:lnTo>
                  <a:pt x="485101" y="112775"/>
                </a:lnTo>
                <a:lnTo>
                  <a:pt x="361784" y="125475"/>
                </a:lnTo>
                <a:lnTo>
                  <a:pt x="505714" y="125475"/>
                </a:lnTo>
                <a:lnTo>
                  <a:pt x="505186" y="121189"/>
                </a:lnTo>
                <a:lnTo>
                  <a:pt x="497784" y="83468"/>
                </a:lnTo>
                <a:lnTo>
                  <a:pt x="497703" y="83057"/>
                </a:lnTo>
                <a:lnTo>
                  <a:pt x="497642" y="82744"/>
                </a:lnTo>
                <a:lnTo>
                  <a:pt x="483354" y="48386"/>
                </a:lnTo>
                <a:lnTo>
                  <a:pt x="462447" y="18125"/>
                </a:lnTo>
                <a:lnTo>
                  <a:pt x="443356" y="0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54663" y="2877311"/>
            <a:ext cx="539115" cy="1099185"/>
          </a:xfrm>
          <a:custGeom>
            <a:avLst/>
            <a:gdLst/>
            <a:ahLst/>
            <a:cxnLst/>
            <a:rect l="l" t="t" r="r" b="b"/>
            <a:pathLst>
              <a:path w="539115" h="1099185">
                <a:moveTo>
                  <a:pt x="215264" y="685164"/>
                </a:moveTo>
                <a:lnTo>
                  <a:pt x="0" y="720089"/>
                </a:lnTo>
                <a:lnTo>
                  <a:pt x="10673" y="774459"/>
                </a:lnTo>
                <a:lnTo>
                  <a:pt x="29929" y="821078"/>
                </a:lnTo>
                <a:lnTo>
                  <a:pt x="56530" y="860472"/>
                </a:lnTo>
                <a:lnTo>
                  <a:pt x="89238" y="893167"/>
                </a:lnTo>
                <a:lnTo>
                  <a:pt x="126814" y="919688"/>
                </a:lnTo>
                <a:lnTo>
                  <a:pt x="168020" y="940562"/>
                </a:lnTo>
                <a:lnTo>
                  <a:pt x="215437" y="957510"/>
                </a:lnTo>
                <a:lnTo>
                  <a:pt x="231647" y="961898"/>
                </a:lnTo>
                <a:lnTo>
                  <a:pt x="218058" y="1083310"/>
                </a:lnTo>
                <a:lnTo>
                  <a:pt x="381000" y="1099185"/>
                </a:lnTo>
                <a:lnTo>
                  <a:pt x="392937" y="981075"/>
                </a:lnTo>
                <a:lnTo>
                  <a:pt x="445598" y="975282"/>
                </a:lnTo>
                <a:lnTo>
                  <a:pt x="493825" y="963122"/>
                </a:lnTo>
                <a:lnTo>
                  <a:pt x="537007" y="944559"/>
                </a:lnTo>
                <a:lnTo>
                  <a:pt x="538860" y="943324"/>
                </a:lnTo>
                <a:lnTo>
                  <a:pt x="538860" y="803782"/>
                </a:lnTo>
                <a:lnTo>
                  <a:pt x="330200" y="803782"/>
                </a:lnTo>
                <a:lnTo>
                  <a:pt x="319605" y="802669"/>
                </a:lnTo>
                <a:lnTo>
                  <a:pt x="260681" y="776390"/>
                </a:lnTo>
                <a:lnTo>
                  <a:pt x="222164" y="720320"/>
                </a:lnTo>
                <a:lnTo>
                  <a:pt x="215264" y="685164"/>
                </a:lnTo>
                <a:close/>
              </a:path>
              <a:path w="539115" h="1099185">
                <a:moveTo>
                  <a:pt x="316102" y="0"/>
                </a:moveTo>
                <a:lnTo>
                  <a:pt x="302640" y="121412"/>
                </a:lnTo>
                <a:lnTo>
                  <a:pt x="251905" y="126582"/>
                </a:lnTo>
                <a:lnTo>
                  <a:pt x="205722" y="138197"/>
                </a:lnTo>
                <a:lnTo>
                  <a:pt x="164536" y="156275"/>
                </a:lnTo>
                <a:lnTo>
                  <a:pt x="128793" y="180832"/>
                </a:lnTo>
                <a:lnTo>
                  <a:pt x="98938" y="211883"/>
                </a:lnTo>
                <a:lnTo>
                  <a:pt x="75416" y="249445"/>
                </a:lnTo>
                <a:lnTo>
                  <a:pt x="58671" y="293535"/>
                </a:lnTo>
                <a:lnTo>
                  <a:pt x="49148" y="344170"/>
                </a:lnTo>
                <a:lnTo>
                  <a:pt x="47961" y="394842"/>
                </a:lnTo>
                <a:lnTo>
                  <a:pt x="47860" y="399168"/>
                </a:lnTo>
                <a:lnTo>
                  <a:pt x="56387" y="446119"/>
                </a:lnTo>
                <a:lnTo>
                  <a:pt x="73550" y="486092"/>
                </a:lnTo>
                <a:lnTo>
                  <a:pt x="97821" y="519684"/>
                </a:lnTo>
                <a:lnTo>
                  <a:pt x="128191" y="548203"/>
                </a:lnTo>
                <a:lnTo>
                  <a:pt x="163306" y="572484"/>
                </a:lnTo>
                <a:lnTo>
                  <a:pt x="201897" y="593478"/>
                </a:lnTo>
                <a:lnTo>
                  <a:pt x="242696" y="612139"/>
                </a:lnTo>
                <a:lnTo>
                  <a:pt x="333869" y="644786"/>
                </a:lnTo>
                <a:lnTo>
                  <a:pt x="359917" y="655065"/>
                </a:lnTo>
                <a:lnTo>
                  <a:pt x="390280" y="670466"/>
                </a:lnTo>
                <a:lnTo>
                  <a:pt x="413083" y="689022"/>
                </a:lnTo>
                <a:lnTo>
                  <a:pt x="426765" y="712412"/>
                </a:lnTo>
                <a:lnTo>
                  <a:pt x="429767" y="742314"/>
                </a:lnTo>
                <a:lnTo>
                  <a:pt x="419925" y="772832"/>
                </a:lnTo>
                <a:lnTo>
                  <a:pt x="399033" y="792813"/>
                </a:lnTo>
                <a:lnTo>
                  <a:pt x="368617" y="802911"/>
                </a:lnTo>
                <a:lnTo>
                  <a:pt x="330200" y="803782"/>
                </a:lnTo>
                <a:lnTo>
                  <a:pt x="538860" y="803782"/>
                </a:lnTo>
                <a:lnTo>
                  <a:pt x="538860" y="529706"/>
                </a:lnTo>
                <a:lnTo>
                  <a:pt x="519387" y="517949"/>
                </a:lnTo>
                <a:lnTo>
                  <a:pt x="478916" y="498728"/>
                </a:lnTo>
                <a:lnTo>
                  <a:pt x="432107" y="480369"/>
                </a:lnTo>
                <a:lnTo>
                  <a:pt x="417194" y="474979"/>
                </a:lnTo>
                <a:lnTo>
                  <a:pt x="381190" y="460803"/>
                </a:lnTo>
                <a:lnTo>
                  <a:pt x="311376" y="429305"/>
                </a:lnTo>
                <a:lnTo>
                  <a:pt x="269958" y="386292"/>
                </a:lnTo>
                <a:lnTo>
                  <a:pt x="267334" y="356742"/>
                </a:lnTo>
                <a:lnTo>
                  <a:pt x="273226" y="330618"/>
                </a:lnTo>
                <a:lnTo>
                  <a:pt x="290464" y="310816"/>
                </a:lnTo>
                <a:lnTo>
                  <a:pt x="320680" y="299467"/>
                </a:lnTo>
                <a:lnTo>
                  <a:pt x="365505" y="298703"/>
                </a:lnTo>
                <a:lnTo>
                  <a:pt x="538860" y="298703"/>
                </a:lnTo>
                <a:lnTo>
                  <a:pt x="538860" y="165821"/>
                </a:lnTo>
                <a:lnTo>
                  <a:pt x="496268" y="147224"/>
                </a:lnTo>
                <a:lnTo>
                  <a:pt x="468756" y="138684"/>
                </a:lnTo>
                <a:lnTo>
                  <a:pt x="482218" y="17145"/>
                </a:lnTo>
                <a:lnTo>
                  <a:pt x="316102" y="0"/>
                </a:lnTo>
                <a:close/>
              </a:path>
              <a:path w="539115" h="1099185">
                <a:moveTo>
                  <a:pt x="538860" y="298703"/>
                </a:moveTo>
                <a:lnTo>
                  <a:pt x="365505" y="298703"/>
                </a:lnTo>
                <a:lnTo>
                  <a:pt x="381107" y="300289"/>
                </a:lnTo>
                <a:lnTo>
                  <a:pt x="395541" y="302910"/>
                </a:lnTo>
                <a:lnTo>
                  <a:pt x="446178" y="325816"/>
                </a:lnTo>
                <a:lnTo>
                  <a:pt x="476619" y="368405"/>
                </a:lnTo>
                <a:lnTo>
                  <a:pt x="482218" y="394842"/>
                </a:lnTo>
                <a:lnTo>
                  <a:pt x="538860" y="386292"/>
                </a:lnTo>
                <a:lnTo>
                  <a:pt x="538860" y="298703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14402" y="6144869"/>
            <a:ext cx="748030" cy="713740"/>
          </a:xfrm>
          <a:custGeom>
            <a:avLst/>
            <a:gdLst/>
            <a:ahLst/>
            <a:cxnLst/>
            <a:rect l="l" t="t" r="r" b="b"/>
            <a:pathLst>
              <a:path w="748029" h="713740">
                <a:moveTo>
                  <a:pt x="282922" y="0"/>
                </a:moveTo>
                <a:lnTo>
                  <a:pt x="123156" y="49568"/>
                </a:lnTo>
                <a:lnTo>
                  <a:pt x="158716" y="166433"/>
                </a:lnTo>
                <a:lnTo>
                  <a:pt x="114035" y="191125"/>
                </a:lnTo>
                <a:lnTo>
                  <a:pt x="76092" y="219963"/>
                </a:lnTo>
                <a:lnTo>
                  <a:pt x="45302" y="252782"/>
                </a:lnTo>
                <a:lnTo>
                  <a:pt x="22080" y="289418"/>
                </a:lnTo>
                <a:lnTo>
                  <a:pt x="6840" y="329706"/>
                </a:lnTo>
                <a:lnTo>
                  <a:pt x="0" y="373482"/>
                </a:lnTo>
                <a:lnTo>
                  <a:pt x="1972" y="420581"/>
                </a:lnTo>
                <a:lnTo>
                  <a:pt x="13174" y="470839"/>
                </a:lnTo>
                <a:lnTo>
                  <a:pt x="33700" y="521868"/>
                </a:lnTo>
                <a:lnTo>
                  <a:pt x="60080" y="561641"/>
                </a:lnTo>
                <a:lnTo>
                  <a:pt x="91527" y="591532"/>
                </a:lnTo>
                <a:lnTo>
                  <a:pt x="127252" y="612913"/>
                </a:lnTo>
                <a:lnTo>
                  <a:pt x="166464" y="627154"/>
                </a:lnTo>
                <a:lnTo>
                  <a:pt x="208377" y="635627"/>
                </a:lnTo>
                <a:lnTo>
                  <a:pt x="252200" y="639706"/>
                </a:lnTo>
                <a:lnTo>
                  <a:pt x="297146" y="640760"/>
                </a:lnTo>
                <a:lnTo>
                  <a:pt x="331243" y="639088"/>
                </a:lnTo>
                <a:lnTo>
                  <a:pt x="393961" y="634908"/>
                </a:lnTo>
                <a:lnTo>
                  <a:pt x="421987" y="634072"/>
                </a:lnTo>
                <a:lnTo>
                  <a:pt x="484280" y="644368"/>
                </a:lnTo>
                <a:lnTo>
                  <a:pt x="520666" y="686823"/>
                </a:lnTo>
                <a:lnTo>
                  <a:pt x="523114" y="713130"/>
                </a:lnTo>
                <a:lnTo>
                  <a:pt x="746680" y="713130"/>
                </a:lnTo>
                <a:lnTo>
                  <a:pt x="745713" y="659338"/>
                </a:lnTo>
                <a:lnTo>
                  <a:pt x="733645" y="608919"/>
                </a:lnTo>
                <a:lnTo>
                  <a:pt x="710776" y="555116"/>
                </a:lnTo>
                <a:lnTo>
                  <a:pt x="680417" y="514144"/>
                </a:lnTo>
                <a:lnTo>
                  <a:pt x="644101" y="484344"/>
                </a:lnTo>
                <a:lnTo>
                  <a:pt x="603357" y="464056"/>
                </a:lnTo>
                <a:lnTo>
                  <a:pt x="559716" y="451619"/>
                </a:lnTo>
                <a:lnTo>
                  <a:pt x="514709" y="445374"/>
                </a:lnTo>
                <a:lnTo>
                  <a:pt x="469866" y="443661"/>
                </a:lnTo>
                <a:lnTo>
                  <a:pt x="452687" y="443864"/>
                </a:lnTo>
                <a:lnTo>
                  <a:pt x="435877" y="444404"/>
                </a:lnTo>
                <a:lnTo>
                  <a:pt x="403699" y="446100"/>
                </a:lnTo>
                <a:lnTo>
                  <a:pt x="347477" y="447655"/>
                </a:lnTo>
                <a:lnTo>
                  <a:pt x="288228" y="445822"/>
                </a:lnTo>
                <a:lnTo>
                  <a:pt x="233118" y="422636"/>
                </a:lnTo>
                <a:lnTo>
                  <a:pt x="214147" y="370185"/>
                </a:lnTo>
                <a:lnTo>
                  <a:pt x="222184" y="345192"/>
                </a:lnTo>
                <a:lnTo>
                  <a:pt x="286478" y="304520"/>
                </a:lnTo>
                <a:lnTo>
                  <a:pt x="329537" y="294631"/>
                </a:lnTo>
                <a:lnTo>
                  <a:pt x="342485" y="294004"/>
                </a:lnTo>
                <a:lnTo>
                  <a:pt x="371548" y="297668"/>
                </a:lnTo>
                <a:lnTo>
                  <a:pt x="396206" y="308187"/>
                </a:lnTo>
                <a:lnTo>
                  <a:pt x="416387" y="324855"/>
                </a:lnTo>
                <a:lnTo>
                  <a:pt x="432020" y="346963"/>
                </a:lnTo>
                <a:lnTo>
                  <a:pt x="609439" y="237223"/>
                </a:lnTo>
                <a:lnTo>
                  <a:pt x="581391" y="199750"/>
                </a:lnTo>
                <a:lnTo>
                  <a:pt x="548761" y="168821"/>
                </a:lnTo>
                <a:lnTo>
                  <a:pt x="511665" y="144554"/>
                </a:lnTo>
                <a:lnTo>
                  <a:pt x="470219" y="127071"/>
                </a:lnTo>
                <a:lnTo>
                  <a:pt x="424539" y="116493"/>
                </a:lnTo>
                <a:lnTo>
                  <a:pt x="374743" y="112941"/>
                </a:lnTo>
                <a:lnTo>
                  <a:pt x="361076" y="113181"/>
                </a:lnTo>
                <a:lnTo>
                  <a:pt x="347136" y="113907"/>
                </a:lnTo>
                <a:lnTo>
                  <a:pt x="332934" y="115132"/>
                </a:lnTo>
                <a:lnTo>
                  <a:pt x="318482" y="116865"/>
                </a:lnTo>
                <a:lnTo>
                  <a:pt x="282922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188315"/>
            <a:ext cx="366395" cy="1099185"/>
          </a:xfrm>
          <a:custGeom>
            <a:avLst/>
            <a:gdLst/>
            <a:ahLst/>
            <a:cxnLst/>
            <a:rect l="l" t="t" r="r" b="b"/>
            <a:pathLst>
              <a:path w="366395" h="1099185">
                <a:moveTo>
                  <a:pt x="51" y="802300"/>
                </a:moveTo>
                <a:lnTo>
                  <a:pt x="0" y="1092827"/>
                </a:lnTo>
                <a:lnTo>
                  <a:pt x="58944" y="1098573"/>
                </a:lnTo>
                <a:lnTo>
                  <a:pt x="70963" y="980463"/>
                </a:lnTo>
                <a:lnTo>
                  <a:pt x="123597" y="974635"/>
                </a:lnTo>
                <a:lnTo>
                  <a:pt x="171805" y="962455"/>
                </a:lnTo>
                <a:lnTo>
                  <a:pt x="214976" y="943885"/>
                </a:lnTo>
                <a:lnTo>
                  <a:pt x="252499" y="918884"/>
                </a:lnTo>
                <a:lnTo>
                  <a:pt x="283760" y="887412"/>
                </a:lnTo>
                <a:lnTo>
                  <a:pt x="308149" y="849429"/>
                </a:lnTo>
                <a:lnTo>
                  <a:pt x="325052" y="804895"/>
                </a:lnTo>
                <a:lnTo>
                  <a:pt x="325348" y="803171"/>
                </a:lnTo>
                <a:lnTo>
                  <a:pt x="8224" y="803171"/>
                </a:lnTo>
                <a:lnTo>
                  <a:pt x="51" y="802300"/>
                </a:lnTo>
                <a:close/>
              </a:path>
              <a:path w="366395" h="1099185">
                <a:moveTo>
                  <a:pt x="0" y="433839"/>
                </a:moveTo>
                <a:lnTo>
                  <a:pt x="0" y="639967"/>
                </a:lnTo>
                <a:lnTo>
                  <a:pt x="11873" y="644175"/>
                </a:lnTo>
                <a:lnTo>
                  <a:pt x="37894" y="654454"/>
                </a:lnTo>
                <a:lnTo>
                  <a:pt x="68243" y="669855"/>
                </a:lnTo>
                <a:lnTo>
                  <a:pt x="91034" y="688411"/>
                </a:lnTo>
                <a:lnTo>
                  <a:pt x="104708" y="711801"/>
                </a:lnTo>
                <a:lnTo>
                  <a:pt x="107704" y="741703"/>
                </a:lnTo>
                <a:lnTo>
                  <a:pt x="97868" y="772221"/>
                </a:lnTo>
                <a:lnTo>
                  <a:pt x="76987" y="792202"/>
                </a:lnTo>
                <a:lnTo>
                  <a:pt x="46594" y="802300"/>
                </a:lnTo>
                <a:lnTo>
                  <a:pt x="8224" y="803171"/>
                </a:lnTo>
                <a:lnTo>
                  <a:pt x="325348" y="803171"/>
                </a:lnTo>
                <a:lnTo>
                  <a:pt x="333857" y="753768"/>
                </a:lnTo>
                <a:lnTo>
                  <a:pt x="333896" y="741703"/>
                </a:lnTo>
                <a:lnTo>
                  <a:pt x="333992" y="711801"/>
                </a:lnTo>
                <a:lnTo>
                  <a:pt x="334046" y="695313"/>
                </a:lnTo>
                <a:lnTo>
                  <a:pt x="322319" y="645713"/>
                </a:lnTo>
                <a:lnTo>
                  <a:pt x="300731" y="604042"/>
                </a:lnTo>
                <a:lnTo>
                  <a:pt x="271337" y="569373"/>
                </a:lnTo>
                <a:lnTo>
                  <a:pt x="236190" y="540781"/>
                </a:lnTo>
                <a:lnTo>
                  <a:pt x="197346" y="517337"/>
                </a:lnTo>
                <a:lnTo>
                  <a:pt x="156857" y="498117"/>
                </a:lnTo>
                <a:lnTo>
                  <a:pt x="110074" y="479740"/>
                </a:lnTo>
                <a:lnTo>
                  <a:pt x="95172" y="474368"/>
                </a:lnTo>
                <a:lnTo>
                  <a:pt x="43022" y="453652"/>
                </a:lnTo>
                <a:lnTo>
                  <a:pt x="28116" y="447444"/>
                </a:lnTo>
                <a:lnTo>
                  <a:pt x="0" y="433839"/>
                </a:lnTo>
                <a:close/>
              </a:path>
              <a:path w="366395" h="1099185">
                <a:moveTo>
                  <a:pt x="346944" y="298092"/>
                </a:moveTo>
                <a:lnTo>
                  <a:pt x="43478" y="298092"/>
                </a:lnTo>
                <a:lnTo>
                  <a:pt x="59087" y="299678"/>
                </a:lnTo>
                <a:lnTo>
                  <a:pt x="73535" y="302299"/>
                </a:lnTo>
                <a:lnTo>
                  <a:pt x="124182" y="325205"/>
                </a:lnTo>
                <a:lnTo>
                  <a:pt x="154617" y="367794"/>
                </a:lnTo>
                <a:lnTo>
                  <a:pt x="160197" y="394231"/>
                </a:lnTo>
                <a:lnTo>
                  <a:pt x="366293" y="363116"/>
                </a:lnTo>
                <a:lnTo>
                  <a:pt x="355337" y="317613"/>
                </a:lnTo>
                <a:lnTo>
                  <a:pt x="346944" y="298092"/>
                </a:lnTo>
                <a:close/>
              </a:path>
              <a:path w="366395" h="1099185">
                <a:moveTo>
                  <a:pt x="0" y="0"/>
                </a:moveTo>
                <a:lnTo>
                  <a:pt x="0" y="298833"/>
                </a:lnTo>
                <a:lnTo>
                  <a:pt x="43478" y="298092"/>
                </a:lnTo>
                <a:lnTo>
                  <a:pt x="346944" y="298092"/>
                </a:lnTo>
                <a:lnTo>
                  <a:pt x="313104" y="239418"/>
                </a:lnTo>
                <a:lnTo>
                  <a:pt x="281953" y="207038"/>
                </a:lnTo>
                <a:lnTo>
                  <a:pt x="244196" y="179343"/>
                </a:lnTo>
                <a:lnTo>
                  <a:pt x="199898" y="156487"/>
                </a:lnTo>
                <a:lnTo>
                  <a:pt x="160678" y="142057"/>
                </a:lnTo>
                <a:lnTo>
                  <a:pt x="146710" y="137945"/>
                </a:lnTo>
                <a:lnTo>
                  <a:pt x="160147" y="16533"/>
                </a:lnTo>
                <a:lnTo>
                  <a:pt x="0" y="0"/>
                </a:lnTo>
                <a:close/>
              </a:path>
            </a:pathLst>
          </a:custGeom>
          <a:solidFill>
            <a:srgbClr val="FFC9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5586984"/>
            <a:ext cx="1906905" cy="1271270"/>
            <a:chOff x="0" y="5586984"/>
            <a:chExt cx="1906905" cy="1271270"/>
          </a:xfrm>
        </p:grpSpPr>
        <p:sp>
          <p:nvSpPr>
            <p:cNvPr id="7" name="object 7"/>
            <p:cNvSpPr/>
            <p:nvPr/>
          </p:nvSpPr>
          <p:spPr>
            <a:xfrm>
              <a:off x="649274" y="5893983"/>
              <a:ext cx="1257300" cy="941705"/>
            </a:xfrm>
            <a:custGeom>
              <a:avLst/>
              <a:gdLst/>
              <a:ahLst/>
              <a:cxnLst/>
              <a:rect l="l" t="t" r="r" b="b"/>
              <a:pathLst>
                <a:path w="1257300" h="941704">
                  <a:moveTo>
                    <a:pt x="1079796" y="0"/>
                  </a:moveTo>
                  <a:lnTo>
                    <a:pt x="1037158" y="2728"/>
                  </a:lnTo>
                  <a:lnTo>
                    <a:pt x="1000183" y="12000"/>
                  </a:lnTo>
                  <a:lnTo>
                    <a:pt x="964699" y="28919"/>
                  </a:lnTo>
                  <a:lnTo>
                    <a:pt x="930504" y="52410"/>
                  </a:lnTo>
                  <a:lnTo>
                    <a:pt x="897395" y="81401"/>
                  </a:lnTo>
                  <a:lnTo>
                    <a:pt x="865170" y="114820"/>
                  </a:lnTo>
                  <a:lnTo>
                    <a:pt x="833625" y="151593"/>
                  </a:lnTo>
                  <a:lnTo>
                    <a:pt x="802558" y="190647"/>
                  </a:lnTo>
                  <a:lnTo>
                    <a:pt x="741048" y="271308"/>
                  </a:lnTo>
                  <a:lnTo>
                    <a:pt x="710199" y="310769"/>
                  </a:lnTo>
                  <a:lnTo>
                    <a:pt x="679018" y="348219"/>
                  </a:lnTo>
                  <a:lnTo>
                    <a:pt x="628458" y="402504"/>
                  </a:lnTo>
                  <a:lnTo>
                    <a:pt x="598065" y="432527"/>
                  </a:lnTo>
                  <a:lnTo>
                    <a:pt x="564599" y="463904"/>
                  </a:lnTo>
                  <a:lnTo>
                    <a:pt x="528314" y="496212"/>
                  </a:lnTo>
                  <a:lnTo>
                    <a:pt x="489464" y="529027"/>
                  </a:lnTo>
                  <a:lnTo>
                    <a:pt x="448301" y="561925"/>
                  </a:lnTo>
                  <a:lnTo>
                    <a:pt x="405079" y="594481"/>
                  </a:lnTo>
                  <a:lnTo>
                    <a:pt x="360050" y="626273"/>
                  </a:lnTo>
                  <a:lnTo>
                    <a:pt x="313469" y="656875"/>
                  </a:lnTo>
                  <a:lnTo>
                    <a:pt x="265588" y="685863"/>
                  </a:lnTo>
                  <a:lnTo>
                    <a:pt x="216660" y="712815"/>
                  </a:lnTo>
                  <a:lnTo>
                    <a:pt x="166938" y="737305"/>
                  </a:lnTo>
                  <a:lnTo>
                    <a:pt x="116677" y="758909"/>
                  </a:lnTo>
                  <a:lnTo>
                    <a:pt x="66127" y="777205"/>
                  </a:lnTo>
                  <a:lnTo>
                    <a:pt x="15544" y="791766"/>
                  </a:lnTo>
                  <a:lnTo>
                    <a:pt x="0" y="922494"/>
                  </a:lnTo>
                  <a:lnTo>
                    <a:pt x="225818" y="941157"/>
                  </a:lnTo>
                  <a:lnTo>
                    <a:pt x="277150" y="936166"/>
                  </a:lnTo>
                  <a:lnTo>
                    <a:pt x="328342" y="929604"/>
                  </a:lnTo>
                  <a:lnTo>
                    <a:pt x="379350" y="921491"/>
                  </a:lnTo>
                  <a:lnTo>
                    <a:pt x="430124" y="911846"/>
                  </a:lnTo>
                  <a:lnTo>
                    <a:pt x="480620" y="900688"/>
                  </a:lnTo>
                  <a:lnTo>
                    <a:pt x="530790" y="888037"/>
                  </a:lnTo>
                  <a:lnTo>
                    <a:pt x="580587" y="873911"/>
                  </a:lnTo>
                  <a:lnTo>
                    <a:pt x="629966" y="858331"/>
                  </a:lnTo>
                  <a:lnTo>
                    <a:pt x="678878" y="841314"/>
                  </a:lnTo>
                  <a:lnTo>
                    <a:pt x="727278" y="822881"/>
                  </a:lnTo>
                  <a:lnTo>
                    <a:pt x="775433" y="802426"/>
                  </a:lnTo>
                  <a:lnTo>
                    <a:pt x="822255" y="780184"/>
                  </a:lnTo>
                  <a:lnTo>
                    <a:pt x="867579" y="756196"/>
                  </a:lnTo>
                  <a:lnTo>
                    <a:pt x="911241" y="730500"/>
                  </a:lnTo>
                  <a:lnTo>
                    <a:pt x="953077" y="703135"/>
                  </a:lnTo>
                  <a:lnTo>
                    <a:pt x="992923" y="674140"/>
                  </a:lnTo>
                  <a:lnTo>
                    <a:pt x="1030614" y="643553"/>
                  </a:lnTo>
                  <a:lnTo>
                    <a:pt x="1065987" y="611414"/>
                  </a:lnTo>
                  <a:lnTo>
                    <a:pt x="1098877" y="577760"/>
                  </a:lnTo>
                  <a:lnTo>
                    <a:pt x="1129121" y="542632"/>
                  </a:lnTo>
                  <a:lnTo>
                    <a:pt x="1156554" y="506067"/>
                  </a:lnTo>
                  <a:lnTo>
                    <a:pt x="1181013" y="468105"/>
                  </a:lnTo>
                  <a:lnTo>
                    <a:pt x="1202333" y="428784"/>
                  </a:lnTo>
                  <a:lnTo>
                    <a:pt x="1220350" y="388143"/>
                  </a:lnTo>
                  <a:lnTo>
                    <a:pt x="1234900" y="346222"/>
                  </a:lnTo>
                  <a:lnTo>
                    <a:pt x="1245819" y="303058"/>
                  </a:lnTo>
                  <a:lnTo>
                    <a:pt x="1254486" y="251212"/>
                  </a:lnTo>
                  <a:lnTo>
                    <a:pt x="1257249" y="204518"/>
                  </a:lnTo>
                  <a:lnTo>
                    <a:pt x="1252532" y="149657"/>
                  </a:lnTo>
                  <a:lnTo>
                    <a:pt x="1239112" y="103744"/>
                  </a:lnTo>
                  <a:lnTo>
                    <a:pt x="1218083" y="66541"/>
                  </a:lnTo>
                  <a:lnTo>
                    <a:pt x="1190542" y="37806"/>
                  </a:lnTo>
                  <a:lnTo>
                    <a:pt x="1157583" y="17297"/>
                  </a:lnTo>
                  <a:lnTo>
                    <a:pt x="1120303" y="4776"/>
                  </a:lnTo>
                  <a:lnTo>
                    <a:pt x="1079796" y="0"/>
                  </a:lnTo>
                  <a:close/>
                </a:path>
              </a:pathLst>
            </a:custGeom>
            <a:solidFill>
              <a:srgbClr val="455A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9274" y="6067094"/>
              <a:ext cx="1193800" cy="713105"/>
            </a:xfrm>
            <a:custGeom>
              <a:avLst/>
              <a:gdLst/>
              <a:ahLst/>
              <a:cxnLst/>
              <a:rect l="l" t="t" r="r" b="b"/>
              <a:pathLst>
                <a:path w="1193800" h="713104">
                  <a:moveTo>
                    <a:pt x="1183335" y="0"/>
                  </a:moveTo>
                  <a:lnTo>
                    <a:pt x="1177112" y="1536"/>
                  </a:lnTo>
                  <a:lnTo>
                    <a:pt x="1175461" y="6197"/>
                  </a:lnTo>
                  <a:lnTo>
                    <a:pt x="1155386" y="47198"/>
                  </a:lnTo>
                  <a:lnTo>
                    <a:pt x="1133243" y="87395"/>
                  </a:lnTo>
                  <a:lnTo>
                    <a:pt x="1109114" y="126737"/>
                  </a:lnTo>
                  <a:lnTo>
                    <a:pt x="1083081" y="165178"/>
                  </a:lnTo>
                  <a:lnTo>
                    <a:pt x="1055229" y="202670"/>
                  </a:lnTo>
                  <a:lnTo>
                    <a:pt x="1025641" y="239164"/>
                  </a:lnTo>
                  <a:lnTo>
                    <a:pt x="994399" y="274613"/>
                  </a:lnTo>
                  <a:lnTo>
                    <a:pt x="961588" y="308968"/>
                  </a:lnTo>
                  <a:lnTo>
                    <a:pt x="927289" y="342181"/>
                  </a:lnTo>
                  <a:lnTo>
                    <a:pt x="891587" y="374204"/>
                  </a:lnTo>
                  <a:lnTo>
                    <a:pt x="854564" y="404990"/>
                  </a:lnTo>
                  <a:lnTo>
                    <a:pt x="816304" y="434489"/>
                  </a:lnTo>
                  <a:lnTo>
                    <a:pt x="776890" y="462655"/>
                  </a:lnTo>
                  <a:lnTo>
                    <a:pt x="736405" y="489438"/>
                  </a:lnTo>
                  <a:lnTo>
                    <a:pt x="694932" y="514792"/>
                  </a:lnTo>
                  <a:lnTo>
                    <a:pt x="652555" y="538667"/>
                  </a:lnTo>
                  <a:lnTo>
                    <a:pt x="609356" y="561016"/>
                  </a:lnTo>
                  <a:lnTo>
                    <a:pt x="565420" y="581790"/>
                  </a:lnTo>
                  <a:lnTo>
                    <a:pt x="520828" y="600943"/>
                  </a:lnTo>
                  <a:lnTo>
                    <a:pt x="475664" y="618425"/>
                  </a:lnTo>
                  <a:lnTo>
                    <a:pt x="430012" y="634188"/>
                  </a:lnTo>
                  <a:lnTo>
                    <a:pt x="383955" y="648185"/>
                  </a:lnTo>
                  <a:lnTo>
                    <a:pt x="337575" y="660367"/>
                  </a:lnTo>
                  <a:lnTo>
                    <a:pt x="290956" y="670687"/>
                  </a:lnTo>
                  <a:lnTo>
                    <a:pt x="244182" y="679096"/>
                  </a:lnTo>
                  <a:lnTo>
                    <a:pt x="197335" y="685546"/>
                  </a:lnTo>
                  <a:lnTo>
                    <a:pt x="150498" y="689989"/>
                  </a:lnTo>
                  <a:lnTo>
                    <a:pt x="103755" y="692377"/>
                  </a:lnTo>
                  <a:lnTo>
                    <a:pt x="57189" y="692663"/>
                  </a:lnTo>
                  <a:lnTo>
                    <a:pt x="10883" y="690797"/>
                  </a:lnTo>
                  <a:lnTo>
                    <a:pt x="4673" y="690797"/>
                  </a:lnTo>
                  <a:lnTo>
                    <a:pt x="0" y="695460"/>
                  </a:lnTo>
                  <a:lnTo>
                    <a:pt x="0" y="706376"/>
                  </a:lnTo>
                  <a:lnTo>
                    <a:pt x="3124" y="711041"/>
                  </a:lnTo>
                  <a:lnTo>
                    <a:pt x="9347" y="711041"/>
                  </a:lnTo>
                  <a:lnTo>
                    <a:pt x="56428" y="712891"/>
                  </a:lnTo>
                  <a:lnTo>
                    <a:pt x="103769" y="712559"/>
                  </a:lnTo>
                  <a:lnTo>
                    <a:pt x="151284" y="710094"/>
                  </a:lnTo>
                  <a:lnTo>
                    <a:pt x="198890" y="705544"/>
                  </a:lnTo>
                  <a:lnTo>
                    <a:pt x="246503" y="698957"/>
                  </a:lnTo>
                  <a:lnTo>
                    <a:pt x="294037" y="690382"/>
                  </a:lnTo>
                  <a:lnTo>
                    <a:pt x="341410" y="679868"/>
                  </a:lnTo>
                  <a:lnTo>
                    <a:pt x="388537" y="667461"/>
                  </a:lnTo>
                  <a:lnTo>
                    <a:pt x="435333" y="653212"/>
                  </a:lnTo>
                  <a:lnTo>
                    <a:pt x="481714" y="637169"/>
                  </a:lnTo>
                  <a:lnTo>
                    <a:pt x="527597" y="619379"/>
                  </a:lnTo>
                  <a:lnTo>
                    <a:pt x="572897" y="599892"/>
                  </a:lnTo>
                  <a:lnTo>
                    <a:pt x="617529" y="578755"/>
                  </a:lnTo>
                  <a:lnTo>
                    <a:pt x="661410" y="556017"/>
                  </a:lnTo>
                  <a:lnTo>
                    <a:pt x="704456" y="531727"/>
                  </a:lnTo>
                  <a:lnTo>
                    <a:pt x="746581" y="505933"/>
                  </a:lnTo>
                  <a:lnTo>
                    <a:pt x="787703" y="478683"/>
                  </a:lnTo>
                  <a:lnTo>
                    <a:pt x="827737" y="450026"/>
                  </a:lnTo>
                  <a:lnTo>
                    <a:pt x="866598" y="420010"/>
                  </a:lnTo>
                  <a:lnTo>
                    <a:pt x="904202" y="388683"/>
                  </a:lnTo>
                  <a:lnTo>
                    <a:pt x="940465" y="356095"/>
                  </a:lnTo>
                  <a:lnTo>
                    <a:pt x="975304" y="322293"/>
                  </a:lnTo>
                  <a:lnTo>
                    <a:pt x="1008633" y="287325"/>
                  </a:lnTo>
                  <a:lnTo>
                    <a:pt x="1040369" y="251241"/>
                  </a:lnTo>
                  <a:lnTo>
                    <a:pt x="1070427" y="214089"/>
                  </a:lnTo>
                  <a:lnTo>
                    <a:pt x="1098723" y="175916"/>
                  </a:lnTo>
                  <a:lnTo>
                    <a:pt x="1125173" y="136772"/>
                  </a:lnTo>
                  <a:lnTo>
                    <a:pt x="1149693" y="96705"/>
                  </a:lnTo>
                  <a:lnTo>
                    <a:pt x="1172199" y="55763"/>
                  </a:lnTo>
                  <a:lnTo>
                    <a:pt x="1192606" y="13995"/>
                  </a:lnTo>
                  <a:lnTo>
                    <a:pt x="1193241" y="11658"/>
                  </a:lnTo>
                  <a:lnTo>
                    <a:pt x="1193241" y="10490"/>
                  </a:lnTo>
                  <a:lnTo>
                    <a:pt x="1193241" y="7086"/>
                  </a:lnTo>
                  <a:lnTo>
                    <a:pt x="1191463" y="3873"/>
                  </a:lnTo>
                  <a:lnTo>
                    <a:pt x="1187907" y="1536"/>
                  </a:lnTo>
                  <a:lnTo>
                    <a:pt x="1183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586984"/>
              <a:ext cx="1152525" cy="1271270"/>
            </a:xfrm>
            <a:custGeom>
              <a:avLst/>
              <a:gdLst/>
              <a:ahLst/>
              <a:cxnLst/>
              <a:rect l="l" t="t" r="r" b="b"/>
              <a:pathLst>
                <a:path w="1152525" h="1271270">
                  <a:moveTo>
                    <a:pt x="474309" y="204512"/>
                  </a:moveTo>
                  <a:lnTo>
                    <a:pt x="429441" y="207979"/>
                  </a:lnTo>
                  <a:lnTo>
                    <a:pt x="385502" y="218808"/>
                  </a:lnTo>
                  <a:lnTo>
                    <a:pt x="343965" y="237747"/>
                  </a:lnTo>
                  <a:lnTo>
                    <a:pt x="306305" y="265546"/>
                  </a:lnTo>
                  <a:lnTo>
                    <a:pt x="273996" y="302955"/>
                  </a:lnTo>
                  <a:lnTo>
                    <a:pt x="248513" y="350723"/>
                  </a:lnTo>
                  <a:lnTo>
                    <a:pt x="231550" y="402054"/>
                  </a:lnTo>
                  <a:lnTo>
                    <a:pt x="222345" y="449315"/>
                  </a:lnTo>
                  <a:lnTo>
                    <a:pt x="216999" y="491939"/>
                  </a:lnTo>
                  <a:lnTo>
                    <a:pt x="211615" y="529358"/>
                  </a:lnTo>
                  <a:lnTo>
                    <a:pt x="185143" y="586316"/>
                  </a:lnTo>
                  <a:lnTo>
                    <a:pt x="111748" y="615657"/>
                  </a:lnTo>
                  <a:lnTo>
                    <a:pt x="69328" y="621824"/>
                  </a:lnTo>
                  <a:lnTo>
                    <a:pt x="27395" y="630572"/>
                  </a:lnTo>
                  <a:lnTo>
                    <a:pt x="0" y="638724"/>
                  </a:lnTo>
                  <a:lnTo>
                    <a:pt x="0" y="1271015"/>
                  </a:lnTo>
                  <a:lnTo>
                    <a:pt x="874427" y="1271015"/>
                  </a:lnTo>
                  <a:lnTo>
                    <a:pt x="874619" y="1270547"/>
                  </a:lnTo>
                  <a:lnTo>
                    <a:pt x="883806" y="1225301"/>
                  </a:lnTo>
                  <a:lnTo>
                    <a:pt x="887700" y="1179465"/>
                  </a:lnTo>
                  <a:lnTo>
                    <a:pt x="890178" y="1132738"/>
                  </a:lnTo>
                  <a:lnTo>
                    <a:pt x="895121" y="1084821"/>
                  </a:lnTo>
                  <a:lnTo>
                    <a:pt x="909302" y="1036699"/>
                  </a:lnTo>
                  <a:lnTo>
                    <a:pt x="943305" y="999083"/>
                  </a:lnTo>
                  <a:lnTo>
                    <a:pt x="994231" y="977166"/>
                  </a:lnTo>
                  <a:lnTo>
                    <a:pt x="1011707" y="971041"/>
                  </a:lnTo>
                  <a:lnTo>
                    <a:pt x="1052037" y="951361"/>
                  </a:lnTo>
                  <a:lnTo>
                    <a:pt x="1086105" y="923499"/>
                  </a:lnTo>
                  <a:lnTo>
                    <a:pt x="1112889" y="888617"/>
                  </a:lnTo>
                  <a:lnTo>
                    <a:pt x="1131366" y="847877"/>
                  </a:lnTo>
                  <a:lnTo>
                    <a:pt x="1139618" y="810202"/>
                  </a:lnTo>
                  <a:lnTo>
                    <a:pt x="1142174" y="774280"/>
                  </a:lnTo>
                  <a:lnTo>
                    <a:pt x="1126644" y="685240"/>
                  </a:lnTo>
                  <a:lnTo>
                    <a:pt x="1092479" y="615899"/>
                  </a:lnTo>
                  <a:lnTo>
                    <a:pt x="1058314" y="570894"/>
                  </a:lnTo>
                  <a:lnTo>
                    <a:pt x="1042784" y="554862"/>
                  </a:lnTo>
                  <a:lnTo>
                    <a:pt x="1069064" y="516227"/>
                  </a:lnTo>
                  <a:lnTo>
                    <a:pt x="1091831" y="475417"/>
                  </a:lnTo>
                  <a:lnTo>
                    <a:pt x="1110940" y="432886"/>
                  </a:lnTo>
                  <a:lnTo>
                    <a:pt x="1126245" y="389084"/>
                  </a:lnTo>
                  <a:lnTo>
                    <a:pt x="1137602" y="344462"/>
                  </a:lnTo>
                  <a:lnTo>
                    <a:pt x="1146687" y="289928"/>
                  </a:lnTo>
                  <a:lnTo>
                    <a:pt x="688378" y="289928"/>
                  </a:lnTo>
                  <a:lnTo>
                    <a:pt x="660163" y="265986"/>
                  </a:lnTo>
                  <a:lnTo>
                    <a:pt x="629323" y="245694"/>
                  </a:lnTo>
                  <a:lnTo>
                    <a:pt x="596148" y="229202"/>
                  </a:lnTo>
                  <a:lnTo>
                    <a:pt x="560933" y="216661"/>
                  </a:lnTo>
                  <a:lnTo>
                    <a:pt x="518631" y="207656"/>
                  </a:lnTo>
                  <a:lnTo>
                    <a:pt x="474309" y="204512"/>
                  </a:lnTo>
                  <a:close/>
                </a:path>
                <a:path w="1152525" h="1271270">
                  <a:moveTo>
                    <a:pt x="1098740" y="0"/>
                  </a:moveTo>
                  <a:lnTo>
                    <a:pt x="1054349" y="16646"/>
                  </a:lnTo>
                  <a:lnTo>
                    <a:pt x="1010699" y="34793"/>
                  </a:lnTo>
                  <a:lnTo>
                    <a:pt x="967791" y="54439"/>
                  </a:lnTo>
                  <a:lnTo>
                    <a:pt x="925627" y="75583"/>
                  </a:lnTo>
                  <a:lnTo>
                    <a:pt x="884212" y="98221"/>
                  </a:lnTo>
                  <a:lnTo>
                    <a:pt x="789351" y="166296"/>
                  </a:lnTo>
                  <a:lnTo>
                    <a:pt x="729173" y="227960"/>
                  </a:lnTo>
                  <a:lnTo>
                    <a:pt x="697556" y="272681"/>
                  </a:lnTo>
                  <a:lnTo>
                    <a:pt x="688378" y="289928"/>
                  </a:lnTo>
                  <a:lnTo>
                    <a:pt x="1146687" y="289928"/>
                  </a:lnTo>
                  <a:lnTo>
                    <a:pt x="1148788" y="273981"/>
                  </a:lnTo>
                  <a:lnTo>
                    <a:pt x="1151339" y="241754"/>
                  </a:lnTo>
                  <a:lnTo>
                    <a:pt x="1152144" y="211531"/>
                  </a:lnTo>
                  <a:lnTo>
                    <a:pt x="1143799" y="119082"/>
                  </a:lnTo>
                  <a:lnTo>
                    <a:pt x="1125442" y="52968"/>
                  </a:lnTo>
                  <a:lnTo>
                    <a:pt x="1107084" y="13252"/>
                  </a:lnTo>
                  <a:lnTo>
                    <a:pt x="1098740" y="0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9644" y="5701334"/>
              <a:ext cx="883919" cy="1156970"/>
            </a:xfrm>
            <a:custGeom>
              <a:avLst/>
              <a:gdLst/>
              <a:ahLst/>
              <a:cxnLst/>
              <a:rect l="l" t="t" r="r" b="b"/>
              <a:pathLst>
                <a:path w="883919" h="1156970">
                  <a:moveTo>
                    <a:pt x="883869" y="9182"/>
                  </a:moveTo>
                  <a:lnTo>
                    <a:pt x="881240" y="3048"/>
                  </a:lnTo>
                  <a:lnTo>
                    <a:pt x="875271" y="0"/>
                  </a:lnTo>
                  <a:lnTo>
                    <a:pt x="868781" y="901"/>
                  </a:lnTo>
                  <a:lnTo>
                    <a:pt x="864590" y="6578"/>
                  </a:lnTo>
                  <a:lnTo>
                    <a:pt x="854049" y="40855"/>
                  </a:lnTo>
                  <a:lnTo>
                    <a:pt x="842213" y="76136"/>
                  </a:lnTo>
                  <a:lnTo>
                    <a:pt x="829094" y="112356"/>
                  </a:lnTo>
                  <a:lnTo>
                    <a:pt x="814666" y="149440"/>
                  </a:lnTo>
                  <a:lnTo>
                    <a:pt x="798931" y="187325"/>
                  </a:lnTo>
                  <a:lnTo>
                    <a:pt x="781900" y="225933"/>
                  </a:lnTo>
                  <a:lnTo>
                    <a:pt x="763562" y="265176"/>
                  </a:lnTo>
                  <a:lnTo>
                    <a:pt x="743889" y="305003"/>
                  </a:lnTo>
                  <a:lnTo>
                    <a:pt x="722909" y="345313"/>
                  </a:lnTo>
                  <a:lnTo>
                    <a:pt x="700608" y="386067"/>
                  </a:lnTo>
                  <a:lnTo>
                    <a:pt x="676973" y="427164"/>
                  </a:lnTo>
                  <a:lnTo>
                    <a:pt x="652018" y="468541"/>
                  </a:lnTo>
                  <a:lnTo>
                    <a:pt x="625716" y="510120"/>
                  </a:lnTo>
                  <a:lnTo>
                    <a:pt x="598068" y="551827"/>
                  </a:lnTo>
                  <a:lnTo>
                    <a:pt x="577723" y="580898"/>
                  </a:lnTo>
                  <a:lnTo>
                    <a:pt x="573074" y="584034"/>
                  </a:lnTo>
                  <a:lnTo>
                    <a:pt x="573074" y="587857"/>
                  </a:lnTo>
                  <a:lnTo>
                    <a:pt x="569087" y="593598"/>
                  </a:lnTo>
                  <a:lnTo>
                    <a:pt x="538759" y="635342"/>
                  </a:lnTo>
                  <a:lnTo>
                    <a:pt x="507072" y="677011"/>
                  </a:lnTo>
                  <a:lnTo>
                    <a:pt x="497573" y="688949"/>
                  </a:lnTo>
                  <a:lnTo>
                    <a:pt x="493877" y="643699"/>
                  </a:lnTo>
                  <a:lnTo>
                    <a:pt x="480428" y="579361"/>
                  </a:lnTo>
                  <a:lnTo>
                    <a:pt x="461403" y="520763"/>
                  </a:lnTo>
                  <a:lnTo>
                    <a:pt x="438975" y="468668"/>
                  </a:lnTo>
                  <a:lnTo>
                    <a:pt x="415340" y="423900"/>
                  </a:lnTo>
                  <a:lnTo>
                    <a:pt x="392684" y="387235"/>
                  </a:lnTo>
                  <a:lnTo>
                    <a:pt x="359067" y="341414"/>
                  </a:lnTo>
                  <a:lnTo>
                    <a:pt x="352488" y="333832"/>
                  </a:lnTo>
                  <a:lnTo>
                    <a:pt x="349351" y="329184"/>
                  </a:lnTo>
                  <a:lnTo>
                    <a:pt x="343115" y="329184"/>
                  </a:lnTo>
                  <a:lnTo>
                    <a:pt x="336829" y="335368"/>
                  </a:lnTo>
                  <a:lnTo>
                    <a:pt x="335280" y="338493"/>
                  </a:lnTo>
                  <a:lnTo>
                    <a:pt x="335280" y="343154"/>
                  </a:lnTo>
                  <a:lnTo>
                    <a:pt x="338416" y="346278"/>
                  </a:lnTo>
                  <a:lnTo>
                    <a:pt x="344843" y="353936"/>
                  </a:lnTo>
                  <a:lnTo>
                    <a:pt x="383311" y="408076"/>
                  </a:lnTo>
                  <a:lnTo>
                    <a:pt x="408990" y="452120"/>
                  </a:lnTo>
                  <a:lnTo>
                    <a:pt x="434746" y="505853"/>
                  </a:lnTo>
                  <a:lnTo>
                    <a:pt x="457415" y="568045"/>
                  </a:lnTo>
                  <a:lnTo>
                    <a:pt x="473798" y="637501"/>
                  </a:lnTo>
                  <a:lnTo>
                    <a:pt x="480504" y="710387"/>
                  </a:lnTo>
                  <a:lnTo>
                    <a:pt x="474040" y="718502"/>
                  </a:lnTo>
                  <a:lnTo>
                    <a:pt x="439635" y="759764"/>
                  </a:lnTo>
                  <a:lnTo>
                    <a:pt x="403872" y="800709"/>
                  </a:lnTo>
                  <a:lnTo>
                    <a:pt x="366750" y="841273"/>
                  </a:lnTo>
                  <a:lnTo>
                    <a:pt x="328244" y="881380"/>
                  </a:lnTo>
                  <a:lnTo>
                    <a:pt x="288366" y="920953"/>
                  </a:lnTo>
                  <a:lnTo>
                    <a:pt x="247103" y="959916"/>
                  </a:lnTo>
                  <a:lnTo>
                    <a:pt x="204457" y="998207"/>
                  </a:lnTo>
                  <a:lnTo>
                    <a:pt x="160426" y="1035735"/>
                  </a:lnTo>
                  <a:lnTo>
                    <a:pt x="114998" y="1072438"/>
                  </a:lnTo>
                  <a:lnTo>
                    <a:pt x="68173" y="1108252"/>
                  </a:lnTo>
                  <a:lnTo>
                    <a:pt x="19951" y="1143076"/>
                  </a:lnTo>
                  <a:lnTo>
                    <a:pt x="0" y="1156665"/>
                  </a:lnTo>
                  <a:lnTo>
                    <a:pt x="33909" y="1156665"/>
                  </a:lnTo>
                  <a:lnTo>
                    <a:pt x="75844" y="1126591"/>
                  </a:lnTo>
                  <a:lnTo>
                    <a:pt x="121754" y="1091768"/>
                  </a:lnTo>
                  <a:lnTo>
                    <a:pt x="166331" y="1056081"/>
                  </a:lnTo>
                  <a:lnTo>
                    <a:pt x="209600" y="1019581"/>
                  </a:lnTo>
                  <a:lnTo>
                    <a:pt x="251561" y="982345"/>
                  </a:lnTo>
                  <a:lnTo>
                    <a:pt x="292201" y="944448"/>
                  </a:lnTo>
                  <a:lnTo>
                    <a:pt x="331533" y="905941"/>
                  </a:lnTo>
                  <a:lnTo>
                    <a:pt x="369570" y="866902"/>
                  </a:lnTo>
                  <a:lnTo>
                    <a:pt x="406298" y="827405"/>
                  </a:lnTo>
                  <a:lnTo>
                    <a:pt x="441731" y="787514"/>
                  </a:lnTo>
                  <a:lnTo>
                    <a:pt x="475869" y="747306"/>
                  </a:lnTo>
                  <a:lnTo>
                    <a:pt x="497408" y="720750"/>
                  </a:lnTo>
                  <a:lnTo>
                    <a:pt x="499821" y="718781"/>
                  </a:lnTo>
                  <a:lnTo>
                    <a:pt x="499821" y="717791"/>
                  </a:lnTo>
                  <a:lnTo>
                    <a:pt x="508711" y="706831"/>
                  </a:lnTo>
                  <a:lnTo>
                    <a:pt x="540270" y="666165"/>
                  </a:lnTo>
                  <a:lnTo>
                    <a:pt x="570547" y="625398"/>
                  </a:lnTo>
                  <a:lnTo>
                    <a:pt x="588937" y="599490"/>
                  </a:lnTo>
                  <a:lnTo>
                    <a:pt x="633361" y="597763"/>
                  </a:lnTo>
                  <a:lnTo>
                    <a:pt x="682663" y="601167"/>
                  </a:lnTo>
                  <a:lnTo>
                    <a:pt x="731304" y="609625"/>
                  </a:lnTo>
                  <a:lnTo>
                    <a:pt x="778764" y="622808"/>
                  </a:lnTo>
                  <a:lnTo>
                    <a:pt x="824522" y="640422"/>
                  </a:lnTo>
                  <a:lnTo>
                    <a:pt x="831684" y="644601"/>
                  </a:lnTo>
                  <a:lnTo>
                    <a:pt x="838200" y="638441"/>
                  </a:lnTo>
                  <a:lnTo>
                    <a:pt x="838200" y="632015"/>
                  </a:lnTo>
                  <a:lnTo>
                    <a:pt x="838200" y="628726"/>
                  </a:lnTo>
                  <a:lnTo>
                    <a:pt x="836472" y="625335"/>
                  </a:lnTo>
                  <a:lnTo>
                    <a:pt x="784644" y="604037"/>
                  </a:lnTo>
                  <a:lnTo>
                    <a:pt x="735330" y="589927"/>
                  </a:lnTo>
                  <a:lnTo>
                    <a:pt x="684834" y="580999"/>
                  </a:lnTo>
                  <a:lnTo>
                    <a:pt x="633679" y="577418"/>
                  </a:lnTo>
                  <a:lnTo>
                    <a:pt x="603643" y="578523"/>
                  </a:lnTo>
                  <a:lnTo>
                    <a:pt x="627265" y="543750"/>
                  </a:lnTo>
                  <a:lnTo>
                    <a:pt x="653707" y="503034"/>
                  </a:lnTo>
                  <a:lnTo>
                    <a:pt x="678891" y="462470"/>
                  </a:lnTo>
                  <a:lnTo>
                    <a:pt x="702792" y="422122"/>
                  </a:lnTo>
                  <a:lnTo>
                    <a:pt x="725436" y="382079"/>
                  </a:lnTo>
                  <a:lnTo>
                    <a:pt x="746823" y="342392"/>
                  </a:lnTo>
                  <a:lnTo>
                    <a:pt x="766953" y="303136"/>
                  </a:lnTo>
                  <a:lnTo>
                    <a:pt x="785837" y="264375"/>
                  </a:lnTo>
                  <a:lnTo>
                    <a:pt x="803465" y="226187"/>
                  </a:lnTo>
                  <a:lnTo>
                    <a:pt x="819835" y="188633"/>
                  </a:lnTo>
                  <a:lnTo>
                    <a:pt x="834974" y="151790"/>
                  </a:lnTo>
                  <a:lnTo>
                    <a:pt x="848880" y="115722"/>
                  </a:lnTo>
                  <a:lnTo>
                    <a:pt x="872959" y="46164"/>
                  </a:lnTo>
                  <a:lnTo>
                    <a:pt x="883691" y="11518"/>
                  </a:lnTo>
                  <a:lnTo>
                    <a:pt x="883869" y="91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195829" y="928192"/>
            <a:ext cx="508762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solidFill>
                  <a:srgbClr val="253138"/>
                </a:solidFill>
                <a:latin typeface="Times New Roman"/>
                <a:cs typeface="Times New Roman"/>
              </a:rPr>
              <a:t>Қолма-қолcыз</a:t>
            </a:r>
            <a:r>
              <a:rPr sz="2800" b="1" spc="-12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253138"/>
                </a:solidFill>
                <a:latin typeface="Times New Roman"/>
                <a:cs typeface="Times New Roman"/>
              </a:rPr>
              <a:t>ақша</a:t>
            </a:r>
            <a:r>
              <a:rPr sz="2800" b="1" spc="-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253138"/>
                </a:solidFill>
                <a:latin typeface="Times New Roman"/>
                <a:cs typeface="Times New Roman"/>
              </a:rPr>
              <a:t>айналысы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52447" y="1912696"/>
            <a:ext cx="5902960" cy="14890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6985" algn="ctr">
              <a:lnSpc>
                <a:spcPct val="99900"/>
              </a:lnSpc>
              <a:spcBef>
                <a:spcPts val="110"/>
              </a:spcBef>
            </a:pPr>
            <a:r>
              <a:rPr sz="3200" b="1" dirty="0">
                <a:solidFill>
                  <a:srgbClr val="253138"/>
                </a:solidFill>
                <a:latin typeface="Times New Roman"/>
                <a:cs typeface="Times New Roman"/>
              </a:rPr>
              <a:t>Қолма-қол</a:t>
            </a:r>
            <a:r>
              <a:rPr sz="3200" b="1" spc="-14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253138"/>
                </a:solidFill>
                <a:latin typeface="Times New Roman"/>
                <a:cs typeface="Times New Roman"/>
              </a:rPr>
              <a:t>ақшасыз</a:t>
            </a:r>
            <a:r>
              <a:rPr sz="3200" b="1" spc="-7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253138"/>
                </a:solidFill>
                <a:latin typeface="Times New Roman"/>
                <a:cs typeface="Times New Roman"/>
              </a:rPr>
              <a:t>айналым</a:t>
            </a:r>
            <a:r>
              <a:rPr sz="3200" b="1" spc="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3200" spc="-50" dirty="0">
                <a:solidFill>
                  <a:srgbClr val="253138"/>
                </a:solidFill>
                <a:latin typeface="Times New Roman"/>
                <a:cs typeface="Times New Roman"/>
              </a:rPr>
              <a:t>– </a:t>
            </a:r>
            <a:r>
              <a:rPr sz="3200" spc="-20" dirty="0">
                <a:solidFill>
                  <a:srgbClr val="253138"/>
                </a:solidFill>
                <a:latin typeface="Times New Roman"/>
                <a:cs typeface="Times New Roman"/>
              </a:rPr>
              <a:t>қолма-</a:t>
            </a:r>
            <a:r>
              <a:rPr sz="3200" dirty="0">
                <a:solidFill>
                  <a:srgbClr val="253138"/>
                </a:solidFill>
                <a:latin typeface="Times New Roman"/>
                <a:cs typeface="Times New Roman"/>
              </a:rPr>
              <a:t>қол</a:t>
            </a:r>
            <a:r>
              <a:rPr sz="3200" spc="35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253138"/>
                </a:solidFill>
                <a:latin typeface="Times New Roman"/>
                <a:cs typeface="Times New Roman"/>
              </a:rPr>
              <a:t>ақшаның</a:t>
            </a:r>
            <a:r>
              <a:rPr sz="3200" spc="-7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253138"/>
                </a:solidFill>
                <a:latin typeface="Times New Roman"/>
                <a:cs typeface="Times New Roman"/>
              </a:rPr>
              <a:t>қатысуынсыз </a:t>
            </a:r>
            <a:r>
              <a:rPr sz="3200" dirty="0">
                <a:solidFill>
                  <a:srgbClr val="253138"/>
                </a:solidFill>
                <a:latin typeface="Times New Roman"/>
                <a:cs typeface="Times New Roman"/>
              </a:rPr>
              <a:t>құнның</a:t>
            </a:r>
            <a:r>
              <a:rPr sz="3200" spc="-60" dirty="0">
                <a:solidFill>
                  <a:srgbClr val="253138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253138"/>
                </a:solidFill>
                <a:latin typeface="Times New Roman"/>
                <a:cs typeface="Times New Roman"/>
              </a:rPr>
              <a:t>қозғалысы</a:t>
            </a:r>
            <a:r>
              <a:rPr sz="1800" spc="-10" dirty="0">
                <a:solidFill>
                  <a:srgbClr val="253138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520940" y="576198"/>
            <a:ext cx="4672965" cy="5513705"/>
            <a:chOff x="7520940" y="576198"/>
            <a:chExt cx="4672965" cy="5513705"/>
          </a:xfrm>
        </p:grpSpPr>
        <p:sp>
          <p:nvSpPr>
            <p:cNvPr id="14" name="object 14"/>
            <p:cNvSpPr/>
            <p:nvPr/>
          </p:nvSpPr>
          <p:spPr>
            <a:xfrm>
              <a:off x="8611014" y="576198"/>
              <a:ext cx="748030" cy="1083310"/>
            </a:xfrm>
            <a:custGeom>
              <a:avLst/>
              <a:gdLst/>
              <a:ahLst/>
              <a:cxnLst/>
              <a:rect l="l" t="t" r="r" b="b"/>
              <a:pathLst>
                <a:path w="748029" h="1083310">
                  <a:moveTo>
                    <a:pt x="282922" y="0"/>
                  </a:moveTo>
                  <a:lnTo>
                    <a:pt x="123156" y="49529"/>
                  </a:lnTo>
                  <a:lnTo>
                    <a:pt x="158716" y="166370"/>
                  </a:lnTo>
                  <a:lnTo>
                    <a:pt x="114035" y="191071"/>
                  </a:lnTo>
                  <a:lnTo>
                    <a:pt x="76092" y="219918"/>
                  </a:lnTo>
                  <a:lnTo>
                    <a:pt x="45302" y="252744"/>
                  </a:lnTo>
                  <a:lnTo>
                    <a:pt x="22080" y="289385"/>
                  </a:lnTo>
                  <a:lnTo>
                    <a:pt x="6840" y="329675"/>
                  </a:lnTo>
                  <a:lnTo>
                    <a:pt x="0" y="373449"/>
                  </a:lnTo>
                  <a:lnTo>
                    <a:pt x="1972" y="420542"/>
                  </a:lnTo>
                  <a:lnTo>
                    <a:pt x="13174" y="470788"/>
                  </a:lnTo>
                  <a:lnTo>
                    <a:pt x="33700" y="521809"/>
                  </a:lnTo>
                  <a:lnTo>
                    <a:pt x="60080" y="561580"/>
                  </a:lnTo>
                  <a:lnTo>
                    <a:pt x="91527" y="591471"/>
                  </a:lnTo>
                  <a:lnTo>
                    <a:pt x="127252" y="612854"/>
                  </a:lnTo>
                  <a:lnTo>
                    <a:pt x="166464" y="627099"/>
                  </a:lnTo>
                  <a:lnTo>
                    <a:pt x="208377" y="635577"/>
                  </a:lnTo>
                  <a:lnTo>
                    <a:pt x="252200" y="639659"/>
                  </a:lnTo>
                  <a:lnTo>
                    <a:pt x="297146" y="640714"/>
                  </a:lnTo>
                  <a:lnTo>
                    <a:pt x="331243" y="639040"/>
                  </a:lnTo>
                  <a:lnTo>
                    <a:pt x="393961" y="634928"/>
                  </a:lnTo>
                  <a:lnTo>
                    <a:pt x="421987" y="634111"/>
                  </a:lnTo>
                  <a:lnTo>
                    <a:pt x="484280" y="644366"/>
                  </a:lnTo>
                  <a:lnTo>
                    <a:pt x="520666" y="686815"/>
                  </a:lnTo>
                  <a:lnTo>
                    <a:pt x="523632" y="718706"/>
                  </a:lnTo>
                  <a:lnTo>
                    <a:pt x="512300" y="745251"/>
                  </a:lnTo>
                  <a:lnTo>
                    <a:pt x="453356" y="782447"/>
                  </a:lnTo>
                  <a:lnTo>
                    <a:pt x="412462" y="789431"/>
                  </a:lnTo>
                  <a:lnTo>
                    <a:pt x="378479" y="784558"/>
                  </a:lnTo>
                  <a:lnTo>
                    <a:pt x="347390" y="770540"/>
                  </a:lnTo>
                  <a:lnTo>
                    <a:pt x="320897" y="748283"/>
                  </a:lnTo>
                  <a:lnTo>
                    <a:pt x="300702" y="718692"/>
                  </a:lnTo>
                  <a:lnTo>
                    <a:pt x="116171" y="835533"/>
                  </a:lnTo>
                  <a:lnTo>
                    <a:pt x="147470" y="881267"/>
                  </a:lnTo>
                  <a:lnTo>
                    <a:pt x="183598" y="916502"/>
                  </a:lnTo>
                  <a:lnTo>
                    <a:pt x="223629" y="942213"/>
                  </a:lnTo>
                  <a:lnTo>
                    <a:pt x="266633" y="959372"/>
                  </a:lnTo>
                  <a:lnTo>
                    <a:pt x="311683" y="968953"/>
                  </a:lnTo>
                  <a:lnTo>
                    <a:pt x="357852" y="971930"/>
                  </a:lnTo>
                  <a:lnTo>
                    <a:pt x="374705" y="971577"/>
                  </a:lnTo>
                  <a:lnTo>
                    <a:pt x="391523" y="970534"/>
                  </a:lnTo>
                  <a:lnTo>
                    <a:pt x="408269" y="968823"/>
                  </a:lnTo>
                  <a:lnTo>
                    <a:pt x="424908" y="966470"/>
                  </a:lnTo>
                  <a:lnTo>
                    <a:pt x="460341" y="1083310"/>
                  </a:lnTo>
                  <a:lnTo>
                    <a:pt x="616551" y="1033779"/>
                  </a:lnTo>
                  <a:lnTo>
                    <a:pt x="580991" y="920496"/>
                  </a:lnTo>
                  <a:lnTo>
                    <a:pt x="627180" y="894467"/>
                  </a:lnTo>
                  <a:lnTo>
                    <a:pt x="666779" y="864334"/>
                  </a:lnTo>
                  <a:lnTo>
                    <a:pt x="699211" y="830301"/>
                  </a:lnTo>
                  <a:lnTo>
                    <a:pt x="723898" y="792575"/>
                  </a:lnTo>
                  <a:lnTo>
                    <a:pt x="740262" y="751360"/>
                  </a:lnTo>
                  <a:lnTo>
                    <a:pt x="747726" y="706862"/>
                  </a:lnTo>
                  <a:lnTo>
                    <a:pt x="745713" y="659286"/>
                  </a:lnTo>
                  <a:lnTo>
                    <a:pt x="733645" y="608838"/>
                  </a:lnTo>
                  <a:lnTo>
                    <a:pt x="710776" y="555058"/>
                  </a:lnTo>
                  <a:lnTo>
                    <a:pt x="680417" y="514099"/>
                  </a:lnTo>
                  <a:lnTo>
                    <a:pt x="644101" y="484304"/>
                  </a:lnTo>
                  <a:lnTo>
                    <a:pt x="603357" y="464015"/>
                  </a:lnTo>
                  <a:lnTo>
                    <a:pt x="559716" y="451574"/>
                  </a:lnTo>
                  <a:lnTo>
                    <a:pt x="514709" y="445325"/>
                  </a:lnTo>
                  <a:lnTo>
                    <a:pt x="469866" y="443611"/>
                  </a:lnTo>
                  <a:lnTo>
                    <a:pt x="452687" y="443809"/>
                  </a:lnTo>
                  <a:lnTo>
                    <a:pt x="435877" y="444341"/>
                  </a:lnTo>
                  <a:lnTo>
                    <a:pt x="403699" y="446024"/>
                  </a:lnTo>
                  <a:lnTo>
                    <a:pt x="347477" y="447649"/>
                  </a:lnTo>
                  <a:lnTo>
                    <a:pt x="288228" y="445821"/>
                  </a:lnTo>
                  <a:lnTo>
                    <a:pt x="233118" y="422620"/>
                  </a:lnTo>
                  <a:lnTo>
                    <a:pt x="214147" y="370161"/>
                  </a:lnTo>
                  <a:lnTo>
                    <a:pt x="222184" y="345185"/>
                  </a:lnTo>
                  <a:lnTo>
                    <a:pt x="286478" y="304546"/>
                  </a:lnTo>
                  <a:lnTo>
                    <a:pt x="329537" y="294634"/>
                  </a:lnTo>
                  <a:lnTo>
                    <a:pt x="342485" y="294004"/>
                  </a:lnTo>
                  <a:lnTo>
                    <a:pt x="371548" y="297672"/>
                  </a:lnTo>
                  <a:lnTo>
                    <a:pt x="396206" y="308197"/>
                  </a:lnTo>
                  <a:lnTo>
                    <a:pt x="416387" y="324865"/>
                  </a:lnTo>
                  <a:lnTo>
                    <a:pt x="432020" y="346963"/>
                  </a:lnTo>
                  <a:lnTo>
                    <a:pt x="609439" y="237236"/>
                  </a:lnTo>
                  <a:lnTo>
                    <a:pt x="581391" y="199759"/>
                  </a:lnTo>
                  <a:lnTo>
                    <a:pt x="548761" y="168820"/>
                  </a:lnTo>
                  <a:lnTo>
                    <a:pt x="511665" y="144541"/>
                  </a:lnTo>
                  <a:lnTo>
                    <a:pt x="470219" y="127047"/>
                  </a:lnTo>
                  <a:lnTo>
                    <a:pt x="424539" y="116459"/>
                  </a:lnTo>
                  <a:lnTo>
                    <a:pt x="374743" y="112902"/>
                  </a:lnTo>
                  <a:lnTo>
                    <a:pt x="361076" y="113143"/>
                  </a:lnTo>
                  <a:lnTo>
                    <a:pt x="347136" y="113871"/>
                  </a:lnTo>
                  <a:lnTo>
                    <a:pt x="332934" y="115099"/>
                  </a:lnTo>
                  <a:lnTo>
                    <a:pt x="318482" y="116839"/>
                  </a:lnTo>
                  <a:lnTo>
                    <a:pt x="282922" y="0"/>
                  </a:lnTo>
                  <a:close/>
                </a:path>
              </a:pathLst>
            </a:custGeom>
            <a:solidFill>
              <a:srgbClr val="FFC9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809351" y="912893"/>
              <a:ext cx="770890" cy="525145"/>
            </a:xfrm>
            <a:custGeom>
              <a:avLst/>
              <a:gdLst/>
              <a:ahLst/>
              <a:cxnLst/>
              <a:rect l="l" t="t" r="r" b="b"/>
              <a:pathLst>
                <a:path w="770890" h="525144">
                  <a:moveTo>
                    <a:pt x="139622" y="412859"/>
                  </a:moveTo>
                  <a:lnTo>
                    <a:pt x="117982" y="412859"/>
                  </a:lnTo>
                  <a:lnTo>
                    <a:pt x="142383" y="454619"/>
                  </a:lnTo>
                  <a:lnTo>
                    <a:pt x="171751" y="486928"/>
                  </a:lnTo>
                  <a:lnTo>
                    <a:pt x="205676" y="509585"/>
                  </a:lnTo>
                  <a:lnTo>
                    <a:pt x="243750" y="522389"/>
                  </a:lnTo>
                  <a:lnTo>
                    <a:pt x="285564" y="525139"/>
                  </a:lnTo>
                  <a:lnTo>
                    <a:pt x="330707" y="517634"/>
                  </a:lnTo>
                  <a:lnTo>
                    <a:pt x="357501" y="506481"/>
                  </a:lnTo>
                  <a:lnTo>
                    <a:pt x="275576" y="506481"/>
                  </a:lnTo>
                  <a:lnTo>
                    <a:pt x="230668" y="499360"/>
                  </a:lnTo>
                  <a:lnTo>
                    <a:pt x="191240" y="478651"/>
                  </a:lnTo>
                  <a:lnTo>
                    <a:pt x="157884" y="444768"/>
                  </a:lnTo>
                  <a:lnTo>
                    <a:pt x="139622" y="412859"/>
                  </a:lnTo>
                  <a:close/>
                </a:path>
                <a:path w="770890" h="525144">
                  <a:moveTo>
                    <a:pt x="509732" y="155021"/>
                  </a:moveTo>
                  <a:lnTo>
                    <a:pt x="468707" y="163625"/>
                  </a:lnTo>
                  <a:lnTo>
                    <a:pt x="442722" y="202166"/>
                  </a:lnTo>
                  <a:lnTo>
                    <a:pt x="439075" y="233569"/>
                  </a:lnTo>
                  <a:lnTo>
                    <a:pt x="439157" y="268809"/>
                  </a:lnTo>
                  <a:lnTo>
                    <a:pt x="439694" y="284970"/>
                  </a:lnTo>
                  <a:lnTo>
                    <a:pt x="439815" y="287875"/>
                  </a:lnTo>
                  <a:lnTo>
                    <a:pt x="439919" y="291494"/>
                  </a:lnTo>
                  <a:lnTo>
                    <a:pt x="440042" y="295781"/>
                  </a:lnTo>
                  <a:lnTo>
                    <a:pt x="440120" y="338024"/>
                  </a:lnTo>
                  <a:lnTo>
                    <a:pt x="438943" y="355407"/>
                  </a:lnTo>
                  <a:lnTo>
                    <a:pt x="420993" y="425841"/>
                  </a:lnTo>
                  <a:lnTo>
                    <a:pt x="369153" y="481316"/>
                  </a:lnTo>
                  <a:lnTo>
                    <a:pt x="325374" y="499600"/>
                  </a:lnTo>
                  <a:lnTo>
                    <a:pt x="275576" y="506481"/>
                  </a:lnTo>
                  <a:lnTo>
                    <a:pt x="357501" y="506481"/>
                  </a:lnTo>
                  <a:lnTo>
                    <a:pt x="415194" y="468771"/>
                  </a:lnTo>
                  <a:lnTo>
                    <a:pt x="438328" y="434516"/>
                  </a:lnTo>
                  <a:lnTo>
                    <a:pt x="451866" y="396095"/>
                  </a:lnTo>
                  <a:lnTo>
                    <a:pt x="458060" y="357681"/>
                  </a:lnTo>
                  <a:lnTo>
                    <a:pt x="459393" y="338024"/>
                  </a:lnTo>
                  <a:lnTo>
                    <a:pt x="459327" y="292876"/>
                  </a:lnTo>
                  <a:lnTo>
                    <a:pt x="459210" y="289002"/>
                  </a:lnTo>
                  <a:lnTo>
                    <a:pt x="459088" y="284970"/>
                  </a:lnTo>
                  <a:lnTo>
                    <a:pt x="459027" y="282954"/>
                  </a:lnTo>
                  <a:lnTo>
                    <a:pt x="458938" y="237043"/>
                  </a:lnTo>
                  <a:lnTo>
                    <a:pt x="459858" y="224472"/>
                  </a:lnTo>
                  <a:lnTo>
                    <a:pt x="459985" y="222740"/>
                  </a:lnTo>
                  <a:lnTo>
                    <a:pt x="473233" y="185656"/>
                  </a:lnTo>
                  <a:lnTo>
                    <a:pt x="510686" y="173982"/>
                  </a:lnTo>
                  <a:lnTo>
                    <a:pt x="539799" y="173982"/>
                  </a:lnTo>
                  <a:lnTo>
                    <a:pt x="530780" y="163812"/>
                  </a:lnTo>
                  <a:lnTo>
                    <a:pt x="509732" y="155021"/>
                  </a:lnTo>
                  <a:close/>
                </a:path>
                <a:path w="770890" h="525144">
                  <a:moveTo>
                    <a:pt x="539799" y="173982"/>
                  </a:moveTo>
                  <a:lnTo>
                    <a:pt x="510686" y="173982"/>
                  </a:lnTo>
                  <a:lnTo>
                    <a:pt x="525272" y="183100"/>
                  </a:lnTo>
                  <a:lnTo>
                    <a:pt x="535285" y="198290"/>
                  </a:lnTo>
                  <a:lnTo>
                    <a:pt x="541654" y="215755"/>
                  </a:lnTo>
                  <a:lnTo>
                    <a:pt x="544786" y="226345"/>
                  </a:lnTo>
                  <a:lnTo>
                    <a:pt x="546226" y="237043"/>
                  </a:lnTo>
                  <a:lnTo>
                    <a:pt x="546183" y="239631"/>
                  </a:lnTo>
                  <a:lnTo>
                    <a:pt x="546078" y="245854"/>
                  </a:lnTo>
                  <a:lnTo>
                    <a:pt x="529240" y="288161"/>
                  </a:lnTo>
                  <a:lnTo>
                    <a:pt x="492125" y="312529"/>
                  </a:lnTo>
                  <a:lnTo>
                    <a:pt x="576706" y="458325"/>
                  </a:lnTo>
                  <a:lnTo>
                    <a:pt x="584580" y="455404"/>
                  </a:lnTo>
                  <a:lnTo>
                    <a:pt x="617317" y="433941"/>
                  </a:lnTo>
                  <a:lnTo>
                    <a:pt x="584962" y="433941"/>
                  </a:lnTo>
                  <a:lnTo>
                    <a:pt x="518668" y="321292"/>
                  </a:lnTo>
                  <a:lnTo>
                    <a:pt x="555726" y="279947"/>
                  </a:lnTo>
                  <a:lnTo>
                    <a:pt x="564012" y="242568"/>
                  </a:lnTo>
                  <a:lnTo>
                    <a:pt x="564110" y="237043"/>
                  </a:lnTo>
                  <a:lnTo>
                    <a:pt x="562703" y="224472"/>
                  </a:lnTo>
                  <a:lnTo>
                    <a:pt x="559434" y="211564"/>
                  </a:lnTo>
                  <a:lnTo>
                    <a:pt x="547739" y="183100"/>
                  </a:lnTo>
                  <a:lnTo>
                    <a:pt x="547614" y="182794"/>
                  </a:lnTo>
                  <a:lnTo>
                    <a:pt x="539799" y="173982"/>
                  </a:lnTo>
                  <a:close/>
                </a:path>
                <a:path w="770890" h="525144">
                  <a:moveTo>
                    <a:pt x="183006" y="81897"/>
                  </a:moveTo>
                  <a:lnTo>
                    <a:pt x="144246" y="108995"/>
                  </a:lnTo>
                  <a:lnTo>
                    <a:pt x="100030" y="167796"/>
                  </a:lnTo>
                  <a:lnTo>
                    <a:pt x="84286" y="221470"/>
                  </a:lnTo>
                  <a:lnTo>
                    <a:pt x="84204" y="221893"/>
                  </a:lnTo>
                  <a:lnTo>
                    <a:pt x="84091" y="222480"/>
                  </a:lnTo>
                  <a:lnTo>
                    <a:pt x="82055" y="242568"/>
                  </a:lnTo>
                  <a:lnTo>
                    <a:pt x="81989" y="268809"/>
                  </a:lnTo>
                  <a:lnTo>
                    <a:pt x="82813" y="282954"/>
                  </a:lnTo>
                  <a:lnTo>
                    <a:pt x="82930" y="284970"/>
                  </a:lnTo>
                  <a:lnTo>
                    <a:pt x="0" y="306941"/>
                  </a:lnTo>
                  <a:lnTo>
                    <a:pt x="36195" y="435084"/>
                  </a:lnTo>
                  <a:lnTo>
                    <a:pt x="117982" y="412859"/>
                  </a:lnTo>
                  <a:lnTo>
                    <a:pt x="139622" y="412859"/>
                  </a:lnTo>
                  <a:lnTo>
                    <a:pt x="138974" y="411728"/>
                  </a:lnTo>
                  <a:lnTo>
                    <a:pt x="138895" y="411589"/>
                  </a:lnTo>
                  <a:lnTo>
                    <a:pt x="47878" y="411589"/>
                  </a:lnTo>
                  <a:lnTo>
                    <a:pt x="21844" y="320530"/>
                  </a:lnTo>
                  <a:lnTo>
                    <a:pt x="102234" y="299194"/>
                  </a:lnTo>
                  <a:lnTo>
                    <a:pt x="100710" y="290431"/>
                  </a:lnTo>
                  <a:lnTo>
                    <a:pt x="99331" y="268809"/>
                  </a:lnTo>
                  <a:lnTo>
                    <a:pt x="99425" y="261155"/>
                  </a:lnTo>
                  <a:lnTo>
                    <a:pt x="99522" y="253210"/>
                  </a:lnTo>
                  <a:lnTo>
                    <a:pt x="104956" y="210040"/>
                  </a:lnTo>
                  <a:lnTo>
                    <a:pt x="130524" y="152271"/>
                  </a:lnTo>
                  <a:lnTo>
                    <a:pt x="176783" y="107932"/>
                  </a:lnTo>
                  <a:lnTo>
                    <a:pt x="198618" y="107932"/>
                  </a:lnTo>
                  <a:lnTo>
                    <a:pt x="183006" y="81897"/>
                  </a:lnTo>
                  <a:close/>
                </a:path>
                <a:path w="770890" h="525144">
                  <a:moveTo>
                    <a:pt x="735202" y="95994"/>
                  </a:moveTo>
                  <a:lnTo>
                    <a:pt x="653160" y="119362"/>
                  </a:lnTo>
                  <a:lnTo>
                    <a:pt x="722537" y="119362"/>
                  </a:lnTo>
                  <a:lnTo>
                    <a:pt x="747290" y="209659"/>
                  </a:lnTo>
                  <a:lnTo>
                    <a:pt x="747395" y="210040"/>
                  </a:lnTo>
                  <a:lnTo>
                    <a:pt x="666876" y="231376"/>
                  </a:lnTo>
                  <a:lnTo>
                    <a:pt x="669544" y="240393"/>
                  </a:lnTo>
                  <a:lnTo>
                    <a:pt x="671399" y="261155"/>
                  </a:lnTo>
                  <a:lnTo>
                    <a:pt x="671481" y="266773"/>
                  </a:lnTo>
                  <a:lnTo>
                    <a:pt x="671601" y="274941"/>
                  </a:lnTo>
                  <a:lnTo>
                    <a:pt x="665988" y="327896"/>
                  </a:lnTo>
                  <a:lnTo>
                    <a:pt x="656142" y="357328"/>
                  </a:lnTo>
                  <a:lnTo>
                    <a:pt x="656024" y="357681"/>
                  </a:lnTo>
                  <a:lnTo>
                    <a:pt x="639905" y="385967"/>
                  </a:lnTo>
                  <a:lnTo>
                    <a:pt x="616696" y="411589"/>
                  </a:lnTo>
                  <a:lnTo>
                    <a:pt x="616571" y="411728"/>
                  </a:lnTo>
                  <a:lnTo>
                    <a:pt x="584962" y="433941"/>
                  </a:lnTo>
                  <a:lnTo>
                    <a:pt x="617317" y="433941"/>
                  </a:lnTo>
                  <a:lnTo>
                    <a:pt x="651621" y="400349"/>
                  </a:lnTo>
                  <a:lnTo>
                    <a:pt x="682751" y="333103"/>
                  </a:lnTo>
                  <a:lnTo>
                    <a:pt x="688382" y="292876"/>
                  </a:lnTo>
                  <a:lnTo>
                    <a:pt x="688693" y="265412"/>
                  </a:lnTo>
                  <a:lnTo>
                    <a:pt x="687324" y="245854"/>
                  </a:lnTo>
                  <a:lnTo>
                    <a:pt x="770635" y="222740"/>
                  </a:lnTo>
                  <a:lnTo>
                    <a:pt x="735202" y="95994"/>
                  </a:lnTo>
                  <a:close/>
                </a:path>
                <a:path w="770890" h="525144">
                  <a:moveTo>
                    <a:pt x="128270" y="390253"/>
                  </a:moveTo>
                  <a:lnTo>
                    <a:pt x="47878" y="411589"/>
                  </a:lnTo>
                  <a:lnTo>
                    <a:pt x="138895" y="411589"/>
                  </a:lnTo>
                  <a:lnTo>
                    <a:pt x="131191" y="398127"/>
                  </a:lnTo>
                  <a:lnTo>
                    <a:pt x="128270" y="390253"/>
                  </a:lnTo>
                  <a:close/>
                </a:path>
                <a:path w="770890" h="525144">
                  <a:moveTo>
                    <a:pt x="198618" y="107932"/>
                  </a:moveTo>
                  <a:lnTo>
                    <a:pt x="176783" y="107932"/>
                  </a:lnTo>
                  <a:lnTo>
                    <a:pt x="239522" y="214993"/>
                  </a:lnTo>
                  <a:lnTo>
                    <a:pt x="227548" y="224315"/>
                  </a:lnTo>
                  <a:lnTo>
                    <a:pt x="205867" y="261856"/>
                  </a:lnTo>
                  <a:lnTo>
                    <a:pt x="203638" y="282954"/>
                  </a:lnTo>
                  <a:lnTo>
                    <a:pt x="203517" y="289002"/>
                  </a:lnTo>
                  <a:lnTo>
                    <a:pt x="225278" y="356183"/>
                  </a:lnTo>
                  <a:lnTo>
                    <a:pt x="266307" y="377864"/>
                  </a:lnTo>
                  <a:lnTo>
                    <a:pt x="282321" y="375775"/>
                  </a:lnTo>
                  <a:lnTo>
                    <a:pt x="297793" y="369530"/>
                  </a:lnTo>
                  <a:lnTo>
                    <a:pt x="309324" y="360297"/>
                  </a:lnTo>
                  <a:lnTo>
                    <a:pt x="311581" y="356892"/>
                  </a:lnTo>
                  <a:lnTo>
                    <a:pt x="257948" y="356892"/>
                  </a:lnTo>
                  <a:lnTo>
                    <a:pt x="243776" y="347422"/>
                  </a:lnTo>
                  <a:lnTo>
                    <a:pt x="224740" y="300398"/>
                  </a:lnTo>
                  <a:lnTo>
                    <a:pt x="223355" y="276185"/>
                  </a:lnTo>
                  <a:lnTo>
                    <a:pt x="225044" y="265412"/>
                  </a:lnTo>
                  <a:lnTo>
                    <a:pt x="257094" y="226345"/>
                  </a:lnTo>
                  <a:lnTo>
                    <a:pt x="266700" y="221470"/>
                  </a:lnTo>
                  <a:lnTo>
                    <a:pt x="198618" y="107932"/>
                  </a:lnTo>
                  <a:close/>
                </a:path>
                <a:path w="770890" h="525144">
                  <a:moveTo>
                    <a:pt x="480076" y="0"/>
                  </a:moveTo>
                  <a:lnTo>
                    <a:pt x="435101" y="7348"/>
                  </a:lnTo>
                  <a:lnTo>
                    <a:pt x="386242" y="27858"/>
                  </a:lnTo>
                  <a:lnTo>
                    <a:pt x="351599" y="56370"/>
                  </a:lnTo>
                  <a:lnTo>
                    <a:pt x="328767" y="90787"/>
                  </a:lnTo>
                  <a:lnTo>
                    <a:pt x="315341" y="129014"/>
                  </a:lnTo>
                  <a:lnTo>
                    <a:pt x="307911" y="185656"/>
                  </a:lnTo>
                  <a:lnTo>
                    <a:pt x="308010" y="250194"/>
                  </a:lnTo>
                  <a:lnTo>
                    <a:pt x="308092" y="253210"/>
                  </a:lnTo>
                  <a:lnTo>
                    <a:pt x="308210" y="257512"/>
                  </a:lnTo>
                  <a:lnTo>
                    <a:pt x="308301" y="292876"/>
                  </a:lnTo>
                  <a:lnTo>
                    <a:pt x="307609" y="303968"/>
                  </a:lnTo>
                  <a:lnTo>
                    <a:pt x="307523" y="305347"/>
                  </a:lnTo>
                  <a:lnTo>
                    <a:pt x="307423" y="306941"/>
                  </a:lnTo>
                  <a:lnTo>
                    <a:pt x="307304" y="308846"/>
                  </a:lnTo>
                  <a:lnTo>
                    <a:pt x="307185" y="310765"/>
                  </a:lnTo>
                  <a:lnTo>
                    <a:pt x="304673" y="326118"/>
                  </a:lnTo>
                  <a:lnTo>
                    <a:pt x="277241" y="356598"/>
                  </a:lnTo>
                  <a:lnTo>
                    <a:pt x="257948" y="356892"/>
                  </a:lnTo>
                  <a:lnTo>
                    <a:pt x="311581" y="356892"/>
                  </a:lnTo>
                  <a:lnTo>
                    <a:pt x="317450" y="348039"/>
                  </a:lnTo>
                  <a:lnTo>
                    <a:pt x="322706" y="332722"/>
                  </a:lnTo>
                  <a:lnTo>
                    <a:pt x="325733" y="314335"/>
                  </a:lnTo>
                  <a:lnTo>
                    <a:pt x="327009" y="292876"/>
                  </a:lnTo>
                  <a:lnTo>
                    <a:pt x="326914" y="256425"/>
                  </a:lnTo>
                  <a:lnTo>
                    <a:pt x="326807" y="250194"/>
                  </a:lnTo>
                  <a:lnTo>
                    <a:pt x="326733" y="245854"/>
                  </a:lnTo>
                  <a:lnTo>
                    <a:pt x="326625" y="239631"/>
                  </a:lnTo>
                  <a:lnTo>
                    <a:pt x="326515" y="233569"/>
                  </a:lnTo>
                  <a:lnTo>
                    <a:pt x="326448" y="196129"/>
                  </a:lnTo>
                  <a:lnTo>
                    <a:pt x="333501" y="132951"/>
                  </a:lnTo>
                  <a:lnTo>
                    <a:pt x="365585" y="68832"/>
                  </a:lnTo>
                  <a:lnTo>
                    <a:pt x="396063" y="44029"/>
                  </a:lnTo>
                  <a:lnTo>
                    <a:pt x="438912" y="26144"/>
                  </a:lnTo>
                  <a:lnTo>
                    <a:pt x="489036" y="19373"/>
                  </a:lnTo>
                  <a:lnTo>
                    <a:pt x="564418" y="19373"/>
                  </a:lnTo>
                  <a:lnTo>
                    <a:pt x="561467" y="17349"/>
                  </a:lnTo>
                  <a:lnTo>
                    <a:pt x="522398" y="3425"/>
                  </a:lnTo>
                  <a:lnTo>
                    <a:pt x="480076" y="0"/>
                  </a:lnTo>
                  <a:close/>
                </a:path>
                <a:path w="770890" h="525144">
                  <a:moveTo>
                    <a:pt x="564418" y="19373"/>
                  </a:moveTo>
                  <a:lnTo>
                    <a:pt x="489036" y="19373"/>
                  </a:lnTo>
                  <a:lnTo>
                    <a:pt x="534741" y="26965"/>
                  </a:lnTo>
                  <a:lnTo>
                    <a:pt x="575386" y="48711"/>
                  </a:lnTo>
                  <a:lnTo>
                    <a:pt x="610331" y="84405"/>
                  </a:lnTo>
                  <a:lnTo>
                    <a:pt x="638937" y="133840"/>
                  </a:lnTo>
                  <a:lnTo>
                    <a:pt x="642112" y="140571"/>
                  </a:lnTo>
                  <a:lnTo>
                    <a:pt x="722024" y="119362"/>
                  </a:lnTo>
                  <a:lnTo>
                    <a:pt x="653160" y="119362"/>
                  </a:lnTo>
                  <a:lnTo>
                    <a:pt x="627448" y="75593"/>
                  </a:lnTo>
                  <a:lnTo>
                    <a:pt x="596683" y="41497"/>
                  </a:lnTo>
                  <a:lnTo>
                    <a:pt x="564418" y="19373"/>
                  </a:lnTo>
                  <a:close/>
                </a:path>
              </a:pathLst>
            </a:custGeom>
            <a:solidFill>
              <a:srgbClr val="FF8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0940" y="1421891"/>
              <a:ext cx="4672583" cy="4668012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2615218" y="5482590"/>
            <a:ext cx="506730" cy="777240"/>
          </a:xfrm>
          <a:custGeom>
            <a:avLst/>
            <a:gdLst/>
            <a:ahLst/>
            <a:cxnLst/>
            <a:rect l="l" t="t" r="r" b="b"/>
            <a:pathLst>
              <a:path w="506730" h="777239">
                <a:moveTo>
                  <a:pt x="168367" y="465709"/>
                </a:moveTo>
                <a:lnTo>
                  <a:pt x="600" y="482269"/>
                </a:lnTo>
                <a:lnTo>
                  <a:pt x="44" y="489565"/>
                </a:lnTo>
                <a:lnTo>
                  <a:pt x="0" y="490839"/>
                </a:lnTo>
                <a:lnTo>
                  <a:pt x="6954" y="535800"/>
                </a:lnTo>
                <a:lnTo>
                  <a:pt x="7033" y="536312"/>
                </a:lnTo>
                <a:lnTo>
                  <a:pt x="22317" y="574424"/>
                </a:lnTo>
                <a:lnTo>
                  <a:pt x="70577" y="630631"/>
                </a:lnTo>
                <a:lnTo>
                  <a:pt x="108708" y="654604"/>
                </a:lnTo>
                <a:lnTo>
                  <a:pt x="148174" y="671004"/>
                </a:lnTo>
                <a:lnTo>
                  <a:pt x="134585" y="756310"/>
                </a:lnTo>
                <a:lnTo>
                  <a:pt x="264633" y="776681"/>
                </a:lnTo>
                <a:lnTo>
                  <a:pt x="267858" y="755472"/>
                </a:lnTo>
                <a:lnTo>
                  <a:pt x="248758" y="755472"/>
                </a:lnTo>
                <a:lnTo>
                  <a:pt x="155794" y="740435"/>
                </a:lnTo>
                <a:lnTo>
                  <a:pt x="169764" y="658406"/>
                </a:lnTo>
                <a:lnTo>
                  <a:pt x="160493" y="657072"/>
                </a:lnTo>
                <a:lnTo>
                  <a:pt x="140822" y="650132"/>
                </a:lnTo>
                <a:lnTo>
                  <a:pt x="101220" y="630631"/>
                </a:lnTo>
                <a:lnTo>
                  <a:pt x="59293" y="596143"/>
                </a:lnTo>
                <a:lnTo>
                  <a:pt x="26504" y="537809"/>
                </a:lnTo>
                <a:lnTo>
                  <a:pt x="19396" y="499808"/>
                </a:lnTo>
                <a:lnTo>
                  <a:pt x="149317" y="486244"/>
                </a:lnTo>
                <a:lnTo>
                  <a:pt x="168853" y="486244"/>
                </a:lnTo>
                <a:lnTo>
                  <a:pt x="167859" y="475691"/>
                </a:lnTo>
                <a:lnTo>
                  <a:pt x="168327" y="466496"/>
                </a:lnTo>
                <a:lnTo>
                  <a:pt x="168367" y="465709"/>
                </a:lnTo>
                <a:close/>
              </a:path>
              <a:path w="506730" h="777239">
                <a:moveTo>
                  <a:pt x="279365" y="204520"/>
                </a:moveTo>
                <a:lnTo>
                  <a:pt x="239229" y="204754"/>
                </a:lnTo>
                <a:lnTo>
                  <a:pt x="202534" y="233072"/>
                </a:lnTo>
                <a:lnTo>
                  <a:pt x="197228" y="261488"/>
                </a:lnTo>
                <a:lnTo>
                  <a:pt x="197132" y="263550"/>
                </a:lnTo>
                <a:lnTo>
                  <a:pt x="220183" y="303161"/>
                </a:lnTo>
                <a:lnTo>
                  <a:pt x="254663" y="323557"/>
                </a:lnTo>
                <a:lnTo>
                  <a:pt x="326805" y="355466"/>
                </a:lnTo>
                <a:lnTo>
                  <a:pt x="351358" y="367147"/>
                </a:lnTo>
                <a:lnTo>
                  <a:pt x="397475" y="395732"/>
                </a:lnTo>
                <a:lnTo>
                  <a:pt x="442560" y="451542"/>
                </a:lnTo>
                <a:lnTo>
                  <a:pt x="452517" y="489565"/>
                </a:lnTo>
                <a:lnTo>
                  <a:pt x="451074" y="535800"/>
                </a:lnTo>
                <a:lnTo>
                  <a:pt x="436405" y="584393"/>
                </a:lnTo>
                <a:lnTo>
                  <a:pt x="410536" y="622838"/>
                </a:lnTo>
                <a:lnTo>
                  <a:pt x="373902" y="650808"/>
                </a:lnTo>
                <a:lnTo>
                  <a:pt x="326942" y="667810"/>
                </a:lnTo>
                <a:lnTo>
                  <a:pt x="269312" y="673430"/>
                </a:lnTo>
                <a:lnTo>
                  <a:pt x="262601" y="673430"/>
                </a:lnTo>
                <a:lnTo>
                  <a:pt x="248758" y="755472"/>
                </a:lnTo>
                <a:lnTo>
                  <a:pt x="267858" y="755472"/>
                </a:lnTo>
                <a:lnTo>
                  <a:pt x="277460" y="692340"/>
                </a:lnTo>
                <a:lnTo>
                  <a:pt x="327933" y="687058"/>
                </a:lnTo>
                <a:lnTo>
                  <a:pt x="371703" y="673184"/>
                </a:lnTo>
                <a:lnTo>
                  <a:pt x="408270" y="651144"/>
                </a:lnTo>
                <a:lnTo>
                  <a:pt x="437132" y="621364"/>
                </a:lnTo>
                <a:lnTo>
                  <a:pt x="457718" y="584393"/>
                </a:lnTo>
                <a:lnTo>
                  <a:pt x="469738" y="540283"/>
                </a:lnTo>
                <a:lnTo>
                  <a:pt x="471156" y="493294"/>
                </a:lnTo>
                <a:lnTo>
                  <a:pt x="471269" y="489565"/>
                </a:lnTo>
                <a:lnTo>
                  <a:pt x="459768" y="443963"/>
                </a:lnTo>
                <a:lnTo>
                  <a:pt x="437912" y="408924"/>
                </a:lnTo>
                <a:lnTo>
                  <a:pt x="408651" y="380885"/>
                </a:lnTo>
                <a:lnTo>
                  <a:pt x="360216" y="350640"/>
                </a:lnTo>
                <a:lnTo>
                  <a:pt x="311115" y="328091"/>
                </a:lnTo>
                <a:lnTo>
                  <a:pt x="285062" y="317059"/>
                </a:lnTo>
                <a:lnTo>
                  <a:pt x="263664" y="307173"/>
                </a:lnTo>
                <a:lnTo>
                  <a:pt x="224548" y="280802"/>
                </a:lnTo>
                <a:lnTo>
                  <a:pt x="216643" y="262402"/>
                </a:lnTo>
                <a:lnTo>
                  <a:pt x="217262" y="251904"/>
                </a:lnTo>
                <a:lnTo>
                  <a:pt x="225050" y="234219"/>
                </a:lnTo>
                <a:lnTo>
                  <a:pt x="239566" y="225250"/>
                </a:lnTo>
                <a:lnTo>
                  <a:pt x="257820" y="222800"/>
                </a:lnTo>
                <a:lnTo>
                  <a:pt x="327932" y="222800"/>
                </a:lnTo>
                <a:lnTo>
                  <a:pt x="322066" y="218888"/>
                </a:lnTo>
                <a:lnTo>
                  <a:pt x="309416" y="212793"/>
                </a:lnTo>
                <a:lnTo>
                  <a:pt x="295170" y="207990"/>
                </a:lnTo>
                <a:lnTo>
                  <a:pt x="279365" y="204520"/>
                </a:lnTo>
                <a:close/>
              </a:path>
              <a:path w="506730" h="777239">
                <a:moveTo>
                  <a:pt x="168853" y="486244"/>
                </a:moveTo>
                <a:lnTo>
                  <a:pt x="149317" y="486244"/>
                </a:lnTo>
                <a:lnTo>
                  <a:pt x="153516" y="505023"/>
                </a:lnTo>
                <a:lnTo>
                  <a:pt x="184877" y="549668"/>
                </a:lnTo>
                <a:lnTo>
                  <a:pt x="219274" y="566429"/>
                </a:lnTo>
                <a:lnTo>
                  <a:pt x="263422" y="569958"/>
                </a:lnTo>
                <a:lnTo>
                  <a:pt x="287683" y="562541"/>
                </a:lnTo>
                <a:lnTo>
                  <a:pt x="298680" y="552362"/>
                </a:lnTo>
                <a:lnTo>
                  <a:pt x="254417" y="552362"/>
                </a:lnTo>
                <a:lnTo>
                  <a:pt x="235931" y="550926"/>
                </a:lnTo>
                <a:lnTo>
                  <a:pt x="196307" y="535800"/>
                </a:lnTo>
                <a:lnTo>
                  <a:pt x="169518" y="493294"/>
                </a:lnTo>
                <a:lnTo>
                  <a:pt x="168954" y="487313"/>
                </a:lnTo>
                <a:lnTo>
                  <a:pt x="168853" y="486244"/>
                </a:lnTo>
                <a:close/>
              </a:path>
              <a:path w="506730" h="777239">
                <a:moveTo>
                  <a:pt x="245837" y="0"/>
                </a:moveTo>
                <a:lnTo>
                  <a:pt x="232121" y="83693"/>
                </a:lnTo>
                <a:lnTo>
                  <a:pt x="184025" y="88533"/>
                </a:lnTo>
                <a:lnTo>
                  <a:pt x="142463" y="101841"/>
                </a:lnTo>
                <a:lnTo>
                  <a:pt x="107788" y="123317"/>
                </a:lnTo>
                <a:lnTo>
                  <a:pt x="80351" y="152662"/>
                </a:lnTo>
                <a:lnTo>
                  <a:pt x="60506" y="189579"/>
                </a:lnTo>
                <a:lnTo>
                  <a:pt x="48793" y="233072"/>
                </a:lnTo>
                <a:lnTo>
                  <a:pt x="48677" y="233502"/>
                </a:lnTo>
                <a:lnTo>
                  <a:pt x="47343" y="271918"/>
                </a:lnTo>
                <a:lnTo>
                  <a:pt x="47090" y="279546"/>
                </a:lnTo>
                <a:lnTo>
                  <a:pt x="47048" y="280802"/>
                </a:lnTo>
                <a:lnTo>
                  <a:pt x="46947" y="283862"/>
                </a:lnTo>
                <a:lnTo>
                  <a:pt x="46919" y="287553"/>
                </a:lnTo>
                <a:lnTo>
                  <a:pt x="58067" y="330895"/>
                </a:lnTo>
                <a:lnTo>
                  <a:pt x="79681" y="366174"/>
                </a:lnTo>
                <a:lnTo>
                  <a:pt x="109058" y="394474"/>
                </a:lnTo>
                <a:lnTo>
                  <a:pt x="141728" y="416155"/>
                </a:lnTo>
                <a:lnTo>
                  <a:pt x="176876" y="434035"/>
                </a:lnTo>
                <a:lnTo>
                  <a:pt x="214468" y="450075"/>
                </a:lnTo>
                <a:lnTo>
                  <a:pt x="233357" y="458372"/>
                </a:lnTo>
                <a:lnTo>
                  <a:pt x="275809" y="481965"/>
                </a:lnTo>
                <a:lnTo>
                  <a:pt x="294351" y="521360"/>
                </a:lnTo>
                <a:lnTo>
                  <a:pt x="286723" y="539990"/>
                </a:lnTo>
                <a:lnTo>
                  <a:pt x="272380" y="549521"/>
                </a:lnTo>
                <a:lnTo>
                  <a:pt x="254417" y="552362"/>
                </a:lnTo>
                <a:lnTo>
                  <a:pt x="298680" y="552362"/>
                </a:lnTo>
                <a:lnTo>
                  <a:pt x="304419" y="547050"/>
                </a:lnTo>
                <a:lnTo>
                  <a:pt x="312893" y="524040"/>
                </a:lnTo>
                <a:lnTo>
                  <a:pt x="313613" y="506115"/>
                </a:lnTo>
                <a:lnTo>
                  <a:pt x="309511" y="490839"/>
                </a:lnTo>
                <a:lnTo>
                  <a:pt x="275029" y="456947"/>
                </a:lnTo>
                <a:lnTo>
                  <a:pt x="240497" y="440025"/>
                </a:lnTo>
                <a:lnTo>
                  <a:pt x="212483" y="428337"/>
                </a:lnTo>
                <a:lnTo>
                  <a:pt x="184623" y="416521"/>
                </a:lnTo>
                <a:lnTo>
                  <a:pt x="135777" y="389952"/>
                </a:lnTo>
                <a:lnTo>
                  <a:pt x="94723" y="354015"/>
                </a:lnTo>
                <a:lnTo>
                  <a:pt x="65687" y="283862"/>
                </a:lnTo>
                <a:lnTo>
                  <a:pt x="67148" y="236448"/>
                </a:lnTo>
                <a:lnTo>
                  <a:pt x="81565" y="188229"/>
                </a:lnTo>
                <a:lnTo>
                  <a:pt x="106711" y="150290"/>
                </a:lnTo>
                <a:lnTo>
                  <a:pt x="141946" y="122989"/>
                </a:lnTo>
                <a:lnTo>
                  <a:pt x="186629" y="106683"/>
                </a:lnTo>
                <a:lnTo>
                  <a:pt x="238888" y="101841"/>
                </a:lnTo>
                <a:lnTo>
                  <a:pt x="248591" y="101841"/>
                </a:lnTo>
                <a:lnTo>
                  <a:pt x="262347" y="20320"/>
                </a:lnTo>
                <a:lnTo>
                  <a:pt x="378236" y="20320"/>
                </a:lnTo>
                <a:lnTo>
                  <a:pt x="245837" y="0"/>
                </a:lnTo>
                <a:close/>
              </a:path>
              <a:path w="506730" h="777239">
                <a:moveTo>
                  <a:pt x="327932" y="222800"/>
                </a:moveTo>
                <a:lnTo>
                  <a:pt x="257820" y="222800"/>
                </a:lnTo>
                <a:lnTo>
                  <a:pt x="276825" y="224675"/>
                </a:lnTo>
                <a:lnTo>
                  <a:pt x="290247" y="227386"/>
                </a:lnTo>
                <a:lnTo>
                  <a:pt x="331314" y="251145"/>
                </a:lnTo>
                <a:lnTo>
                  <a:pt x="344220" y="287229"/>
                </a:lnTo>
                <a:lnTo>
                  <a:pt x="344643" y="298259"/>
                </a:lnTo>
                <a:lnTo>
                  <a:pt x="506314" y="279984"/>
                </a:lnTo>
                <a:lnTo>
                  <a:pt x="505851" y="276263"/>
                </a:lnTo>
                <a:lnTo>
                  <a:pt x="361788" y="276263"/>
                </a:lnTo>
                <a:lnTo>
                  <a:pt x="358379" y="261734"/>
                </a:lnTo>
                <a:lnTo>
                  <a:pt x="358321" y="261488"/>
                </a:lnTo>
                <a:lnTo>
                  <a:pt x="352342" y="248183"/>
                </a:lnTo>
                <a:lnTo>
                  <a:pt x="343937" y="236448"/>
                </a:lnTo>
                <a:lnTo>
                  <a:pt x="333086" y="226237"/>
                </a:lnTo>
                <a:lnTo>
                  <a:pt x="327932" y="222800"/>
                </a:lnTo>
                <a:close/>
              </a:path>
              <a:path w="506730" h="777239">
                <a:moveTo>
                  <a:pt x="377387" y="20320"/>
                </a:moveTo>
                <a:lnTo>
                  <a:pt x="262347" y="20320"/>
                </a:lnTo>
                <a:lnTo>
                  <a:pt x="356073" y="34417"/>
                </a:lnTo>
                <a:lnTo>
                  <a:pt x="342103" y="116446"/>
                </a:lnTo>
                <a:lnTo>
                  <a:pt x="389664" y="135180"/>
                </a:lnTo>
                <a:lnTo>
                  <a:pt x="422494" y="156044"/>
                </a:lnTo>
                <a:lnTo>
                  <a:pt x="464054" y="203020"/>
                </a:lnTo>
                <a:lnTo>
                  <a:pt x="485232" y="263550"/>
                </a:lnTo>
                <a:lnTo>
                  <a:pt x="361788" y="276263"/>
                </a:lnTo>
                <a:lnTo>
                  <a:pt x="505851" y="276263"/>
                </a:lnTo>
                <a:lnTo>
                  <a:pt x="497914" y="234219"/>
                </a:lnTo>
                <a:lnTo>
                  <a:pt x="462578" y="168867"/>
                </a:lnTo>
                <a:lnTo>
                  <a:pt x="419386" y="131676"/>
                </a:lnTo>
                <a:lnTo>
                  <a:pt x="383294" y="112608"/>
                </a:lnTo>
                <a:lnTo>
                  <a:pt x="363058" y="104775"/>
                </a:lnTo>
                <a:lnTo>
                  <a:pt x="377387" y="20320"/>
                </a:lnTo>
                <a:close/>
              </a:path>
              <a:path w="506730" h="777239">
                <a:moveTo>
                  <a:pt x="248591" y="101841"/>
                </a:moveTo>
                <a:lnTo>
                  <a:pt x="241630" y="101841"/>
                </a:lnTo>
                <a:lnTo>
                  <a:pt x="248504" y="102362"/>
                </a:lnTo>
                <a:lnTo>
                  <a:pt x="248591" y="101841"/>
                </a:lnTo>
                <a:close/>
              </a:path>
            </a:pathLst>
          </a:custGeom>
          <a:solidFill>
            <a:srgbClr val="FF8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38600" y="7257"/>
            <a:ext cx="3833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ақшасыз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376589"/>
            <a:ext cx="11582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шотты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ашпай-ақ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600" b="1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en-US" sz="1600" b="1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әмиянның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аударуға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сақтайтын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онлайн-сатып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алуларды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коммуналдық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қызметтерді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ұялы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төлеуге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Әмиянды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терминал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ақшамен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картадан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шоттан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толықтыруға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ақшасыз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төлемдерді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делдал-банк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құжаттары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шоттан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шотқа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аударады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делдал-банк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операциялардың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құжаттарының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жүйелері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заңда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аумағында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ақшасыз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төлемдерді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аударымдарын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қағидаларында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en-US" sz="1600" dirty="0" smtClean="0">
                <a:solidFill>
                  <a:srgbClr val="2B2A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solidFill>
                <a:srgbClr val="2B2A29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endParaRPr lang="ru-RU" sz="1600" dirty="0">
              <a:solidFill>
                <a:srgbClr val="2B2A2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Жіберуші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соманы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шотының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деректемелерін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Төлеуші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банкіне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жібереді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жіберушінің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шотында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сома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Банк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тапсырмасын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бизнестегі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ақшасыз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айырысудың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тәсілі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контрагенттерге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l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қызметкерлерге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жалақы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төлейді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бюджетке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аударады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кредиттерді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өтейді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Чек.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Контрагентке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болғанда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сомаға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чек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ұсынушыға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(чек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ұстаушыға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чек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берушінің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шотынан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аударады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тапсырмасына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чек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төлеу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баланста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ақшаның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Адал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клиенттерге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қарызға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Контрагент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мәміле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тараптарының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>
              <a:spcAft>
                <a:spcPts val="0"/>
              </a:spcAft>
            </a:pP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Инкассалық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бұйрық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құжаттың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төлеушінің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шотынан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акцептсіз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келісімінсіз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есептен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Инкассалық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тапсырманы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сот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орындаушылары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қарызды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өндіріп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ұсына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Акцепт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шартқа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мәмілеге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ұсынысқа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тараптардың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келісімімен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білдіру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86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" y="228600"/>
            <a:ext cx="11811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Инкассо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айырысу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экспорттаушы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инкассолық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өкім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клиент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айырысу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төлеушінің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атына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жөнелтілген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тауарлық-материалдық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төлеушіден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клиентке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тиесілі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клиенттің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шотына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аударады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талабы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соманы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төлеуге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Басқаша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жеткізуші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сатушы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орындаушы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клиенттен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төлеуді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сұрайды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ордері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клиент пен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айырысу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банк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шотқа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шоттан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ордерін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пайыздарды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есептейді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клиенттерге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фискальдық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жинақтауыш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онлайн-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кассаны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картамен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эквайрингті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Онлайн-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дүкенде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эквайринг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нүктесі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эквайринг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Клиенттерден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корпоративті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әмиян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банк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шотына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кассаға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Тағы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агрегатор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лары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ақшасыз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әмиян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қолдайды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чектерді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жібере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қызметтердің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кемшілігі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комиссия.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Мобильді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қосымшалар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QR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кодтарын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есептеулер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49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228600"/>
            <a:ext cx="1021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Аккредитив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сатушы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кепілі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ақшасыз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айырысу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тәсілі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тілмен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-ала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 банк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келісілген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сатушыға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уәде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309" y="1011436"/>
            <a:ext cx="10820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2026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қаңтарда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енгізілген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Заңға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күшіне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енеді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Заңда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теңге"ұғымдары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-бұл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өтінім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бергеннен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клиентпен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жасасқаннан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Банкінің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платформасында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ашылады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шоттарды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ашуға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банк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депозитарий;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Қазынашылық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жеткізушілері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Өтінім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шартқа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кодының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белгілейді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69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200" y="76200"/>
            <a:ext cx="112776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(ЦТ)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қолма-қол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ақшасыз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ақшамен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валютасының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Оны ҚР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әмияндағы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картасындағы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теңгемен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құндылыққа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Шығарылым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ерекшеленеді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әмияндарда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сақталатын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таңбалауыштар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ақша-бұл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вексельдер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монеталарды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алмастыратын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шифрланған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эквивалент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құнының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1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алаяқтықтың</a:t>
            </a:r>
            <a:r>
              <a:rPr lang="ru-RU" sz="1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endParaRPr lang="ru-RU" sz="1600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бастамадыңыз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ақшаға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пайдаға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тіреледі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Құпия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сұрайды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эмоция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тудырып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қорқынышпен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асығыстықпен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тексеруге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бермейді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атынан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қоңырау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шалатын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алаяқтар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вишинг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Жалған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МҚҰ, «кредит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көмектесушілер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псевдонесиелер</a:t>
            </a:r>
            <a:endParaRPr lang="kk-KZ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Фишинг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жалған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сайттар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сілтемелер</a:t>
            </a:r>
            <a:endParaRPr lang="ru-RU" sz="1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Жалған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инвестициялар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пирамидалары</a:t>
            </a:r>
            <a:endParaRPr lang="ru-RU" sz="1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карталары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шоттарын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жалға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беру»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дроп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–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өткізуші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қаласыз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тұлғаға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–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заңға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да, банк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ережесіне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қайшы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ҚР ҚК 232-1-бабына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деректерін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заңсыз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айыппұлдан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айыру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тәркілеу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қарастырылған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көмектестім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сылтау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құтқармайды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жылыстатуға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алаяқтыққа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жәрдемдесу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атын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жамылған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алаяқтар</a:t>
            </a:r>
            <a:endParaRPr lang="en-US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35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0"/>
            <a:ext cx="11582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атыңызға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сізсіз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рәсімделсе</a:t>
            </a:r>
            <a:endPara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рәсімдемеген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қарыздың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шыққанын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білесіз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деректеріңіз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банкіңіз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бұзылса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құжатқа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қойдырса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Несиенің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ұйымнан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рәсімделгенін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анықтаңыз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тарихыңызды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сұратыңыз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eGov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бюросы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қарыздарыңыз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шықса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алаяқтық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беріңіз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рәсімделген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банкке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/МҚҰ-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барып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қарызды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алмағаныңызды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көрсетіп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арыз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жазыңыз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жүргізуді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келісімшарт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көшірмесін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қайда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жіберілгенін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сұраңыз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Полицияға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арыз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жазыңыз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беріңіз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Кредит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келісімшартының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көшірмесін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(бар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тарихынан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үзіндіні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тіркеңіз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Арыздың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нөмірін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алыңыз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органға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шағымданыңыз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етпесе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алаяқтықты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мойындамаса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ҚНРДА/АРРФР-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реттеушісіне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беруге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борышты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жоққа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шығарыңыз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тастамаса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сотқа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келісімшартты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жарамсыз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тануды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сұраңыз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жойылып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кредит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тарихыңыз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түзетілуі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Иә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мойныңызға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алмайсыз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тексеріңіз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«Стоп-кредит»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жақындарыңызға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сенеміз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болыңыз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алаяқтар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ойлап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тәсілін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қорғаныстың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жартысы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арналармен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құпия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ешкімге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бермесеңіз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құрбан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айтарлықтай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төмендейді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Қаржыңызды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қорғаңыз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710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" y="152400"/>
            <a:ext cx="1135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Тек ҚР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Банкінің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ақшаға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айырбастау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баламаны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шотқа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өтеңіз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Иеленушінің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теңгеге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шотқа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түскен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кезден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туындайды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256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5026" rIns="0" bIns="0" rtlCol="0">
            <a:spAutoFit/>
          </a:bodyPr>
          <a:lstStyle/>
          <a:p>
            <a:pPr marL="1348740">
              <a:lnSpc>
                <a:spcPct val="100000"/>
              </a:lnSpc>
              <a:spcBef>
                <a:spcPts val="110"/>
              </a:spcBef>
            </a:pPr>
            <a:r>
              <a:rPr dirty="0"/>
              <a:t>Ақша</a:t>
            </a:r>
            <a:r>
              <a:rPr spc="15" dirty="0"/>
              <a:t> </a:t>
            </a:r>
            <a:r>
              <a:rPr dirty="0"/>
              <a:t>айналымының</a:t>
            </a:r>
            <a:r>
              <a:rPr spc="-85" dirty="0"/>
              <a:t> </a:t>
            </a:r>
            <a:r>
              <a:rPr spc="-20" dirty="0"/>
              <a:t>заңы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1188</Words>
  <Application>Microsoft Office PowerPoint</Application>
  <PresentationFormat>Широкоэкранный</PresentationFormat>
  <Paragraphs>126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Microsoft Sans Serif</vt:lpstr>
      <vt:lpstr>Times New Roman</vt:lpstr>
      <vt:lpstr>Office Theme</vt:lpstr>
      <vt:lpstr>Ақшаның түрлері және ақша айналымы</vt:lpstr>
      <vt:lpstr>Дәріс жоспары:</vt:lpstr>
      <vt:lpstr>Ақшаның қандай түрлері бар?</vt:lpstr>
      <vt:lpstr>01</vt:lpstr>
      <vt:lpstr>02</vt:lpstr>
      <vt:lpstr>Презентация PowerPoint</vt:lpstr>
      <vt:lpstr>Ақша айналысы</vt:lpstr>
      <vt:lpstr>Қолма-қол ақша айналысы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Ақша айналымының заңы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Ақшаның түрлері және ақша айналымы</dc:title>
  <dc:creator>User</dc:creator>
  <cp:lastModifiedBy>User</cp:lastModifiedBy>
  <cp:revision>11</cp:revision>
  <dcterms:created xsi:type="dcterms:W3CDTF">2026-01-25T12:51:53Z</dcterms:created>
  <dcterms:modified xsi:type="dcterms:W3CDTF">2026-01-26T03:49:37Z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2026-01-25T00:00:00Z</vt:filetime>
  </property>
  <property fmtid="{D5CDD505-2E9C-101B-9397-08002B2CF9AE}" pid="5" name="Producer">
    <vt:lpwstr>www.ilovepdf.com</vt:lpwstr>
  </property>
</Properties>
</file>